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7.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8.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theme/theme9.xml" ContentType="application/vnd.openxmlformats-officedocument.theme+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theme/theme10.xml" ContentType="application/vnd.openxmlformats-officedocument.theme+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1.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2.xml" ContentType="application/vnd.openxmlformats-officedocument.theme+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 id="2147483790" r:id="rId2"/>
    <p:sldMasterId id="2147483648" r:id="rId3"/>
    <p:sldMasterId id="2147483667" r:id="rId4"/>
    <p:sldMasterId id="2147483679" r:id="rId5"/>
    <p:sldMasterId id="2147483691" r:id="rId6"/>
    <p:sldMasterId id="2147483703" r:id="rId7"/>
    <p:sldMasterId id="2147483715" r:id="rId8"/>
    <p:sldMasterId id="2147483727" r:id="rId9"/>
    <p:sldMasterId id="2147483823" r:id="rId10"/>
    <p:sldMasterId id="2147483739" r:id="rId11"/>
    <p:sldMasterId id="2147483838" r:id="rId12"/>
    <p:sldMasterId id="2147483650" r:id="rId13"/>
  </p:sldMasterIdLst>
  <p:notesMasterIdLst>
    <p:notesMasterId r:id="rId27"/>
  </p:notesMasterIdLst>
  <p:sldIdLst>
    <p:sldId id="260" r:id="rId14"/>
    <p:sldId id="288" r:id="rId15"/>
    <p:sldId id="274" r:id="rId16"/>
    <p:sldId id="291" r:id="rId17"/>
    <p:sldId id="286" r:id="rId18"/>
    <p:sldId id="289" r:id="rId19"/>
    <p:sldId id="285" r:id="rId20"/>
    <p:sldId id="284" r:id="rId21"/>
    <p:sldId id="287" r:id="rId22"/>
    <p:sldId id="283" r:id="rId23"/>
    <p:sldId id="290" r:id="rId24"/>
    <p:sldId id="292" r:id="rId25"/>
    <p:sldId id="271"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41" d="100"/>
          <a:sy n="41" d="100"/>
        </p:scale>
        <p:origin x="80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3B44F3-9353-44B3-9E7B-07D0DAEE6F0F}" type="datetimeFigureOut">
              <a:rPr lang="sv-SE" smtClean="0"/>
              <a:t>2022-05-04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D496FF-A237-4D93-844E-A36901266303}" type="slidenum">
              <a:rPr lang="sv-SE" smtClean="0"/>
              <a:t>‹#›</a:t>
            </a:fld>
            <a:endParaRPr lang="sv-SE"/>
          </a:p>
        </p:txBody>
      </p:sp>
    </p:spTree>
    <p:extLst>
      <p:ext uri="{BB962C8B-B14F-4D97-AF65-F5344CB8AC3E}">
        <p14:creationId xmlns:p14="http://schemas.microsoft.com/office/powerpoint/2010/main" val="3910364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20043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5" name="Platshållare för text">
            <a:extLst>
              <a:ext uri="{FF2B5EF4-FFF2-40B4-BE49-F238E27FC236}">
                <a16:creationId xmlns:a16="http://schemas.microsoft.com/office/drawing/2014/main" id="{CC07617C-6E4C-4091-B9B9-BA2719B9DD03}"/>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a:t>Klicka här för att ändra mall för rubrikformat</a:t>
            </a:r>
            <a:endParaRPr lang="sv-SE" dirty="0"/>
          </a:p>
        </p:txBody>
      </p:sp>
    </p:spTree>
    <p:extLst>
      <p:ext uri="{BB962C8B-B14F-4D97-AF65-F5344CB8AC3E}">
        <p14:creationId xmlns:p14="http://schemas.microsoft.com/office/powerpoint/2010/main" val="23779857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529381B5-2B94-491A-9107-4FC06EEFAF1B}"/>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91060400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1B135435-6558-4532-9377-9AE3B249F7CB}"/>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42827352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223608119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086908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403783878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77423712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08530459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D62AB923-9220-4F94-98E5-C6E50F1B08D1}"/>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BC9917E3-3BD7-4F01-9D78-A386937E3B30}"/>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24399620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3"/>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20E15EDC-ABEF-4FD3-B364-CB6A56E3FE2F}"/>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53041C05-3F13-4328-8AFC-9212B447BFB8}"/>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11693762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3"/>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3999D275-1E52-4168-B9F7-C36706719495}"/>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240CF6CC-DD2F-4285-B5E3-1D7104CAED1C}"/>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659932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133173939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7ED97EB6-C29A-44B3-B688-CEBCCC5C6F57}"/>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8D1E6E70-FB38-4FCC-84B6-2FFEDC42CBFE}"/>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1286628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3"/>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75129341-ADA1-4780-9152-F9F55ACA382F}"/>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4055134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3"/>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44D747A6-D1FA-44CA-B0CB-D6EE4FED09A9}"/>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7340329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511898CD-BC9D-4AA0-960A-5A54ED808527}"/>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19388764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D1A72061-9848-470E-9BCD-11694598CBEF}"/>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7154437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9120366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696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294709088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5283575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94099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689251623"/>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D62AB923-9220-4F94-98E5-C6E50F1B08D1}"/>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BC9917E3-3BD7-4F01-9D78-A386937E3B30}"/>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76618339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4"/>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20E15EDC-ABEF-4FD3-B364-CB6A56E3FE2F}"/>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53041C05-3F13-4328-8AFC-9212B447BFB8}"/>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64019733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4"/>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3999D275-1E52-4168-B9F7-C36706719495}"/>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240CF6CC-DD2F-4285-B5E3-1D7104CAED1C}"/>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15506252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7ED97EB6-C29A-44B3-B688-CEBCCC5C6F57}"/>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8D1E6E70-FB38-4FCC-84B6-2FFEDC42CBFE}"/>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5425889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4"/>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75129341-ADA1-4780-9152-F9F55ACA382F}"/>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1618108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4"/>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44D747A6-D1FA-44CA-B0CB-D6EE4FED09A9}"/>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2158530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511898CD-BC9D-4AA0-960A-5A54ED808527}"/>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33890260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D1A72061-9848-470E-9BCD-11694598CBEF}"/>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40962481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404769862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8954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rgbClr val="143A8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29731865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1328173683"/>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14112254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47126216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C3DD510D-9931-48D2-91A2-796AF3D94D90}"/>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D292896C-AE8B-4462-98EE-FA962E630E5A}"/>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05639483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5"/>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6E231ADE-911E-4BE0-B58E-06767AD8E5AB}"/>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46D46E5D-E956-44A5-8059-114E49DDBBA6}"/>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82551353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5"/>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E622B7E9-F913-41D7-93BA-733DA6D59D2F}"/>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5097BD96-42D4-4C7F-9E8D-46A935B604FF}"/>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14405759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8C2BB142-B081-45CD-8311-13981C8AB644}"/>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78EBC203-D89B-46AD-A9B8-077753E55C54}"/>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1633135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5"/>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21B75158-5480-4881-92AB-3D8774841EAF}"/>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633363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5"/>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63310D26-4865-4821-93F6-D9F162404953}"/>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28478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8A39238C-623D-4B4B-A6C4-BC0DA0CBC7E6}"/>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512930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68655979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60CC71E3-8B18-4CB9-A4DB-A141E491CCD5}"/>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42415151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65495130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820656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272684871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25001342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79430988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C3DD510D-9931-48D2-91A2-796AF3D94D90}"/>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D292896C-AE8B-4462-98EE-FA962E630E5A}"/>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099681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6"/>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6E231ADE-911E-4BE0-B58E-06767AD8E5AB}"/>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46D46E5D-E956-44A5-8059-114E49DDBBA6}"/>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04457382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6"/>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E622B7E9-F913-41D7-93BA-733DA6D59D2F}"/>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5097BD96-42D4-4C7F-9E8D-46A935B604FF}"/>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51975539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8C2BB142-B081-45CD-8311-13981C8AB644}"/>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78EBC203-D89B-46AD-A9B8-077753E55C54}"/>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3574045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rgbClr val="D2A4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70240968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6"/>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21B75158-5480-4881-92AB-3D8774841EAF}"/>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4837503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6"/>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63310D26-4865-4821-93F6-D9F162404953}"/>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3057195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8A39238C-623D-4B4B-A6C4-BC0DA0CBC7E6}"/>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83100816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60CC71E3-8B18-4CB9-A4DB-A141E491CCD5}"/>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7053630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326203125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479999"/>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517950874"/>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Startsida – med bild">
    <p:spTree>
      <p:nvGrpSpPr>
        <p:cNvPr id="1" name=""/>
        <p:cNvGrpSpPr/>
        <p:nvPr/>
      </p:nvGrpSpPr>
      <p:grpSpPr>
        <a:xfrm>
          <a:off x="0" y="0"/>
          <a:ext cx="0" cy="0"/>
          <a:chOff x="0" y="0"/>
          <a:chExt cx="0" cy="0"/>
        </a:xfrm>
      </p:grpSpPr>
      <p:sp>
        <p:nvSpPr>
          <p:cNvPr id="10" name="Platshållare för bild">
            <a:extLst>
              <a:ext uri="{FF2B5EF4-FFF2-40B4-BE49-F238E27FC236}">
                <a16:creationId xmlns:a16="http://schemas.microsoft.com/office/drawing/2014/main" id="{1DE4A82C-57E4-4A47-BA62-0B99EF7A1A68}"/>
              </a:ext>
            </a:extLst>
          </p:cNvPr>
          <p:cNvSpPr>
            <a:spLocks noGrp="1"/>
          </p:cNvSpPr>
          <p:nvPr>
            <p:ph type="pic" sz="quarter" idx="11"/>
          </p:nvPr>
        </p:nvSpPr>
        <p:spPr>
          <a:xfrm>
            <a:off x="0" y="0"/>
            <a:ext cx="12192000" cy="4525590"/>
          </a:xfrm>
        </p:spPr>
        <p:txBody>
          <a:bodyPr/>
          <a:lstStyle>
            <a:lvl1pPr algn="ctr">
              <a:defRPr/>
            </a:lvl1pPr>
          </a:lstStyle>
          <a:p>
            <a:endParaRPr lang="sv-SE" dirty="0"/>
          </a:p>
        </p:txBody>
      </p:sp>
      <p:sp>
        <p:nvSpPr>
          <p:cNvPr id="18" name="Platshållare för text 3">
            <a:extLst>
              <a:ext uri="{FF2B5EF4-FFF2-40B4-BE49-F238E27FC236}">
                <a16:creationId xmlns:a16="http://schemas.microsoft.com/office/drawing/2014/main" id="{A7BCA99B-8126-4CCA-897D-F9A06E6AA152}"/>
              </a:ext>
            </a:extLst>
          </p:cNvPr>
          <p:cNvSpPr>
            <a:spLocks noGrp="1"/>
          </p:cNvSpPr>
          <p:nvPr>
            <p:ph type="body" sz="quarter" idx="13" hasCustomPrompt="1"/>
          </p:nvPr>
        </p:nvSpPr>
        <p:spPr>
          <a:xfrm>
            <a:off x="8528858" y="6134208"/>
            <a:ext cx="3107518" cy="273264"/>
          </a:xfrm>
        </p:spPr>
        <p:txBody>
          <a:bodyPr/>
          <a:lstStyle>
            <a:lvl1pPr algn="r">
              <a:defRPr sz="1600">
                <a:solidFill>
                  <a:schemeClr val="bg1"/>
                </a:solidFill>
              </a:defRPr>
            </a:lvl1pPr>
          </a:lstStyle>
          <a:p>
            <a:pPr lvl="0"/>
            <a:r>
              <a:rPr lang="sv-SE" dirty="0"/>
              <a:t>Skriv plats, datum här</a:t>
            </a:r>
          </a:p>
        </p:txBody>
      </p:sp>
      <p:sp>
        <p:nvSpPr>
          <p:cNvPr id="16" name="Platshållare för text 2">
            <a:extLst>
              <a:ext uri="{FF2B5EF4-FFF2-40B4-BE49-F238E27FC236}">
                <a16:creationId xmlns:a16="http://schemas.microsoft.com/office/drawing/2014/main" id="{3E924DD4-D7AD-41A8-81A1-B6A5163E205B}"/>
              </a:ext>
            </a:extLst>
          </p:cNvPr>
          <p:cNvSpPr>
            <a:spLocks noGrp="1"/>
          </p:cNvSpPr>
          <p:nvPr>
            <p:ph type="body" sz="quarter" idx="12" hasCustomPrompt="1"/>
          </p:nvPr>
        </p:nvSpPr>
        <p:spPr>
          <a:xfrm>
            <a:off x="8528858" y="5863324"/>
            <a:ext cx="3107518" cy="273264"/>
          </a:xfrm>
        </p:spPr>
        <p:txBody>
          <a:bodyPr/>
          <a:lstStyle>
            <a:lvl1pPr algn="r">
              <a:defRPr sz="1800" b="1">
                <a:solidFill>
                  <a:schemeClr val="bg1"/>
                </a:solidFill>
              </a:defRPr>
            </a:lvl1pPr>
          </a:lstStyle>
          <a:p>
            <a:pPr lvl="0"/>
            <a:r>
              <a:rPr lang="sv-SE" dirty="0"/>
              <a:t>Skriv ditt/era namn här</a:t>
            </a:r>
          </a:p>
        </p:txBody>
      </p:sp>
      <p:sp>
        <p:nvSpPr>
          <p:cNvPr id="4" name="Platshållare för text 1">
            <a:extLst>
              <a:ext uri="{FF2B5EF4-FFF2-40B4-BE49-F238E27FC236}">
                <a16:creationId xmlns:a16="http://schemas.microsoft.com/office/drawing/2014/main" id="{BBA3C844-6202-4374-AE7C-46D03C9A88F5}"/>
              </a:ext>
            </a:extLst>
          </p:cNvPr>
          <p:cNvSpPr>
            <a:spLocks noGrp="1"/>
          </p:cNvSpPr>
          <p:nvPr>
            <p:ph type="body" sz="quarter" idx="10" hasCustomPrompt="1"/>
          </p:nvPr>
        </p:nvSpPr>
        <p:spPr>
          <a:xfrm>
            <a:off x="555624" y="5848539"/>
            <a:ext cx="7973234" cy="561314"/>
          </a:xfrm>
        </p:spPr>
        <p:txBody>
          <a:bodyPr anchor="b" anchorCtr="0">
            <a:noAutofit/>
          </a:bodyPr>
          <a:lstStyle>
            <a:lvl1pPr>
              <a:defRPr>
                <a:solidFill>
                  <a:schemeClr val="bg1"/>
                </a:solidFill>
              </a:defRPr>
            </a:lvl1pPr>
          </a:lstStyle>
          <a:p>
            <a:pPr lvl="0"/>
            <a:r>
              <a:rPr lang="sv-SE" dirty="0"/>
              <a:t>Klicka för att lägga till eventuell underrubrik</a:t>
            </a:r>
          </a:p>
        </p:txBody>
      </p:sp>
      <p:sp>
        <p:nvSpPr>
          <p:cNvPr id="2" name="Rubrik">
            <a:extLst>
              <a:ext uri="{FF2B5EF4-FFF2-40B4-BE49-F238E27FC236}">
                <a16:creationId xmlns:a16="http://schemas.microsoft.com/office/drawing/2014/main" id="{BBE989CF-B1E5-477E-936C-C9D2A2FB5624}"/>
              </a:ext>
            </a:extLst>
          </p:cNvPr>
          <p:cNvSpPr>
            <a:spLocks noGrp="1"/>
          </p:cNvSpPr>
          <p:nvPr>
            <p:ph type="title" hasCustomPrompt="1"/>
          </p:nvPr>
        </p:nvSpPr>
        <p:spPr>
          <a:xfrm>
            <a:off x="555624" y="4525590"/>
            <a:ext cx="11080752" cy="1320567"/>
          </a:xfrm>
        </p:spPr>
        <p:txBody>
          <a:bodyPr anchor="b" anchorCtr="0"/>
          <a:lstStyle>
            <a:lvl1pPr>
              <a:defRPr>
                <a:solidFill>
                  <a:schemeClr val="bg1"/>
                </a:solidFill>
              </a:defRPr>
            </a:lvl1pPr>
          </a:lstStyle>
          <a:p>
            <a:r>
              <a:rPr lang="sv-SE" dirty="0"/>
              <a:t>Skriv PRESENTATIONENS NAMN här (max två rader)</a:t>
            </a:r>
          </a:p>
        </p:txBody>
      </p:sp>
    </p:spTree>
    <p:extLst>
      <p:ext uri="{BB962C8B-B14F-4D97-AF65-F5344CB8AC3E}">
        <p14:creationId xmlns:p14="http://schemas.microsoft.com/office/powerpoint/2010/main" val="3281854451"/>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Startsida – utan bild">
    <p:spTree>
      <p:nvGrpSpPr>
        <p:cNvPr id="1" name=""/>
        <p:cNvGrpSpPr/>
        <p:nvPr/>
      </p:nvGrpSpPr>
      <p:grpSpPr>
        <a:xfrm>
          <a:off x="0" y="0"/>
          <a:ext cx="0" cy="0"/>
          <a:chOff x="0" y="0"/>
          <a:chExt cx="0" cy="0"/>
        </a:xfrm>
      </p:grpSpPr>
      <p:sp>
        <p:nvSpPr>
          <p:cNvPr id="18" name="Platshållare för text 3">
            <a:extLst>
              <a:ext uri="{FF2B5EF4-FFF2-40B4-BE49-F238E27FC236}">
                <a16:creationId xmlns:a16="http://schemas.microsoft.com/office/drawing/2014/main" id="{A7BCA99B-8126-4CCA-897D-F9A06E6AA152}"/>
              </a:ext>
            </a:extLst>
          </p:cNvPr>
          <p:cNvSpPr>
            <a:spLocks noGrp="1"/>
          </p:cNvSpPr>
          <p:nvPr>
            <p:ph type="body" sz="quarter" idx="13" hasCustomPrompt="1"/>
          </p:nvPr>
        </p:nvSpPr>
        <p:spPr>
          <a:xfrm>
            <a:off x="8528858" y="6134208"/>
            <a:ext cx="3107518" cy="273264"/>
          </a:xfrm>
        </p:spPr>
        <p:txBody>
          <a:bodyPr/>
          <a:lstStyle>
            <a:lvl1pPr algn="r">
              <a:defRPr sz="1600">
                <a:solidFill>
                  <a:schemeClr val="bg2"/>
                </a:solidFill>
              </a:defRPr>
            </a:lvl1pPr>
          </a:lstStyle>
          <a:p>
            <a:pPr lvl="0"/>
            <a:r>
              <a:rPr lang="sv-SE" dirty="0"/>
              <a:t>Skriv plats, datum här</a:t>
            </a:r>
          </a:p>
        </p:txBody>
      </p:sp>
      <p:sp>
        <p:nvSpPr>
          <p:cNvPr id="16" name="Platshållare för text 2">
            <a:extLst>
              <a:ext uri="{FF2B5EF4-FFF2-40B4-BE49-F238E27FC236}">
                <a16:creationId xmlns:a16="http://schemas.microsoft.com/office/drawing/2014/main" id="{3E924DD4-D7AD-41A8-81A1-B6A5163E205B}"/>
              </a:ext>
            </a:extLst>
          </p:cNvPr>
          <p:cNvSpPr>
            <a:spLocks noGrp="1"/>
          </p:cNvSpPr>
          <p:nvPr>
            <p:ph type="body" sz="quarter" idx="12" hasCustomPrompt="1"/>
          </p:nvPr>
        </p:nvSpPr>
        <p:spPr>
          <a:xfrm>
            <a:off x="8528858" y="5863324"/>
            <a:ext cx="3107518" cy="273264"/>
          </a:xfrm>
        </p:spPr>
        <p:txBody>
          <a:bodyPr/>
          <a:lstStyle>
            <a:lvl1pPr algn="r">
              <a:defRPr sz="1800" b="1">
                <a:solidFill>
                  <a:schemeClr val="bg2"/>
                </a:solidFill>
              </a:defRPr>
            </a:lvl1pPr>
          </a:lstStyle>
          <a:p>
            <a:pPr lvl="0"/>
            <a:r>
              <a:rPr lang="sv-SE" dirty="0"/>
              <a:t>Skriv ditt/era namn här</a:t>
            </a:r>
          </a:p>
        </p:txBody>
      </p:sp>
      <p:sp>
        <p:nvSpPr>
          <p:cNvPr id="4" name="Platshållare för text 1">
            <a:extLst>
              <a:ext uri="{FF2B5EF4-FFF2-40B4-BE49-F238E27FC236}">
                <a16:creationId xmlns:a16="http://schemas.microsoft.com/office/drawing/2014/main" id="{BBA3C844-6202-4374-AE7C-46D03C9A88F5}"/>
              </a:ext>
            </a:extLst>
          </p:cNvPr>
          <p:cNvSpPr>
            <a:spLocks noGrp="1"/>
          </p:cNvSpPr>
          <p:nvPr>
            <p:ph type="body" sz="quarter" idx="10" hasCustomPrompt="1"/>
          </p:nvPr>
        </p:nvSpPr>
        <p:spPr>
          <a:xfrm>
            <a:off x="555623" y="1880634"/>
            <a:ext cx="9606429" cy="561314"/>
          </a:xfrm>
        </p:spPr>
        <p:txBody>
          <a:bodyPr anchor="b" anchorCtr="0">
            <a:noAutofit/>
          </a:bodyPr>
          <a:lstStyle>
            <a:lvl1pPr>
              <a:defRPr>
                <a:solidFill>
                  <a:schemeClr val="bg1"/>
                </a:solidFill>
              </a:defRPr>
            </a:lvl1pPr>
          </a:lstStyle>
          <a:p>
            <a:pPr lvl="0"/>
            <a:r>
              <a:rPr lang="sv-SE" dirty="0"/>
              <a:t>Klicka för att lägga till eventuell underrubrik</a:t>
            </a:r>
          </a:p>
        </p:txBody>
      </p:sp>
      <p:sp>
        <p:nvSpPr>
          <p:cNvPr id="2" name="Rubrik">
            <a:extLst>
              <a:ext uri="{FF2B5EF4-FFF2-40B4-BE49-F238E27FC236}">
                <a16:creationId xmlns:a16="http://schemas.microsoft.com/office/drawing/2014/main" id="{BBE989CF-B1E5-477E-936C-C9D2A2FB5624}"/>
              </a:ext>
            </a:extLst>
          </p:cNvPr>
          <p:cNvSpPr>
            <a:spLocks noGrp="1"/>
          </p:cNvSpPr>
          <p:nvPr>
            <p:ph type="title" hasCustomPrompt="1"/>
          </p:nvPr>
        </p:nvSpPr>
        <p:spPr>
          <a:xfrm>
            <a:off x="555624" y="557685"/>
            <a:ext cx="9606429" cy="1320567"/>
          </a:xfrm>
        </p:spPr>
        <p:txBody>
          <a:bodyPr anchor="b" anchorCtr="0"/>
          <a:lstStyle>
            <a:lvl1pPr>
              <a:defRPr>
                <a:solidFill>
                  <a:schemeClr val="bg1"/>
                </a:solidFill>
              </a:defRPr>
            </a:lvl1pPr>
          </a:lstStyle>
          <a:p>
            <a:r>
              <a:rPr lang="sv-SE" dirty="0"/>
              <a:t>Skriv PRESENTATIONENS NAMN här (max två rader)</a:t>
            </a:r>
          </a:p>
        </p:txBody>
      </p:sp>
    </p:spTree>
    <p:extLst>
      <p:ext uri="{BB962C8B-B14F-4D97-AF65-F5344CB8AC3E}">
        <p14:creationId xmlns:p14="http://schemas.microsoft.com/office/powerpoint/2010/main" val="2246741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2133F689-AB47-45F6-9E15-CF64B5D82247}"/>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9819A0CB-CB44-4EB8-9362-5D9C99A07F32}"/>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4080524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D2A400"/>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4FF4DD7F-BF0C-4B68-BEA7-33FD02E9A379}"/>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B01FB443-4082-4940-B428-28E6F94269BF}"/>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9353580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rgbClr val="D2A400"/>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4B5E6A21-2BE4-46FF-94EF-762751266752}"/>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5D51736B-7CD7-499B-8281-BAC475D38691}"/>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97247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8496BE73-9501-4A7D-B914-AC69DDC982A5}"/>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4572BC97-D13D-4319-87A7-63796BB759C4}"/>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42288028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rgbClr val="143A8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705517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D2A400"/>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72906D99-7731-4745-A503-2FFB76536FAB}"/>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6982442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D2A400"/>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2D973F5A-CEF2-4FB8-9103-398553AC4AD1}"/>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703314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9EC4B7C3-401F-4E35-ABA1-541A3C9490C5}"/>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4287830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83095590-54BF-42F7-A371-66B37D2DC1CA}"/>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4735079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2945795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27767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rgbClr val="D2A4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6197334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2450977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4190602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5125F68F-D0E2-453F-A1B6-4011CC5EA1B4}"/>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0030596B-A693-4BC5-81E0-3698C33E7B0B}"/>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78867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16" name="Platshållare för text 2">
            <a:extLst>
              <a:ext uri="{FF2B5EF4-FFF2-40B4-BE49-F238E27FC236}">
                <a16:creationId xmlns:a16="http://schemas.microsoft.com/office/drawing/2014/main" id="{B63CA499-7034-4A17-BDEA-646057B6FADD}"/>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4A3D267D-0EA5-42C1-800F-558559B6D22B}"/>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a:t>Klicka här för att ändra mall för rubrikformat</a:t>
            </a:r>
            <a:endParaRPr lang="sv-SE" dirty="0"/>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109828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1"/>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CA0F6C18-34E9-40AF-9D65-2598FB691A03}"/>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74E8263C-649E-4A0D-8772-C13427A8146D}"/>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5539611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tx1"/>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F841546E-61BB-46C4-8AEA-C2931F5ED4B0}"/>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DD63AACF-A6BB-40C0-A13B-8599FEB06547}"/>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720928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7B50FB17-CC09-47E3-B938-1FEF753F5932}"/>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61427D9D-D04A-41EC-B521-2C3AEED9AB92}"/>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1558754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1"/>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A2757811-98A0-4DB1-8A7B-8AEDD303242E}"/>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216409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1"/>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C761E58F-40E9-431E-B33A-441E856B05B3}"/>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7287351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D2452D2D-68F2-44B6-8AAE-788D338952E0}"/>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9266429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E8757447-2F12-4C1A-A62C-0138B39177F7}"/>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95683951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12067951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1689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87187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143A84"/>
          </a:solidFill>
          <a:ln>
            <a:noFill/>
          </a:ln>
          <a:effectLst/>
        </p:spPr>
        <p:txBody>
          <a:bodyPr wrap="none" anchor="ctr"/>
          <a:lstStyle/>
          <a:p>
            <a:endParaRPr lang="sv-SE">
              <a:solidFill>
                <a:srgbClr val="3C3C3C"/>
              </a:solidFill>
            </a:endParaRPr>
          </a:p>
        </p:txBody>
      </p:sp>
      <p:sp>
        <p:nvSpPr>
          <p:cNvPr id="19" name="Platshållare för text 2">
            <a:extLst>
              <a:ext uri="{FF2B5EF4-FFF2-40B4-BE49-F238E27FC236}">
                <a16:creationId xmlns:a16="http://schemas.microsoft.com/office/drawing/2014/main" id="{5C2B54A5-394F-4A75-B964-7774D951D7A8}"/>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20" name="Platshållare för text 1">
            <a:extLst>
              <a:ext uri="{FF2B5EF4-FFF2-40B4-BE49-F238E27FC236}">
                <a16:creationId xmlns:a16="http://schemas.microsoft.com/office/drawing/2014/main" id="{23DC8273-F8CC-43AB-A70C-1CCB8931749F}"/>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a:t>Klicka här för att ändra mall för rubrikformat</a:t>
            </a:r>
            <a:endParaRPr lang="sv-SE" dirty="0"/>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69116390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7963269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rgbClr val="6F6F6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4708934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34BFB2C9-1348-478C-9731-0D6852DFB6EB}"/>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A77A726E-318F-43BA-91EE-3FB84D49D8EE}"/>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8779258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6F6F6F"/>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B13C9558-3BF1-4B41-A4FA-600DEF697E1D}"/>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D24EBD32-93C3-4727-8673-81899FC25410}"/>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7843817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rgbClr val="6F6F6F"/>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22A278E2-5E6D-43EC-9527-987D978EC21A}"/>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BD8EDA51-9969-4FA7-A938-A349F260CB5B}"/>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421706663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FFD58495-FC86-45D4-A689-0FB2F2AF44C0}"/>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84D548C8-C7A2-4EC4-9DAA-E0CEEFB43894}"/>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2804849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6F6F6F"/>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C95ED56A-A87E-4B14-B2B8-FC208BBCE373}"/>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2013173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6F6F6F"/>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3060B646-8527-4D79-BEA5-A647E1708DCD}"/>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909371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6" name="Platshållare för text">
            <a:extLst>
              <a:ext uri="{FF2B5EF4-FFF2-40B4-BE49-F238E27FC236}">
                <a16:creationId xmlns:a16="http://schemas.microsoft.com/office/drawing/2014/main" id="{74D32398-75B5-4182-9822-E6D3A8D0AF6F}"/>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3123132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102FC62F-6FC6-4B0C-9E96-2960440A99E5}"/>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2256967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rgbClr val="143A84"/>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2D0C5DFE-BBC1-458C-AFB1-B65C928FA193}"/>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F1908712-B1BB-4823-9DD8-50CEFC0D6CB4}"/>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a:t>Klicka här för att ändra mall för rubrikformat</a:t>
            </a:r>
            <a:endParaRPr lang="sv-SE" dirty="0"/>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7466302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13120415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353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rgbClr val="6F6F6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9017928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6217181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rgbClr val="14325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9415507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58792B10-D958-4090-A6C5-9C73903B3D97}"/>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480D7CC3-71C7-4596-80D1-C220BFFC2805}"/>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3051637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2"/>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3542CA39-B78E-44CA-A668-D40EA1CE0D83}"/>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CA1CAB03-F5E5-4554-BA84-DE0684F18F93}"/>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3743872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2"/>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BF965C4B-17ED-48F9-9082-BF3C795CB4A8}"/>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4A7A19FA-F19D-4047-9B6F-5575A686C75A}"/>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107502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D32A390B-1480-41F0-A283-CD36C48FF68F}"/>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7B4F2299-227B-4188-81A0-3BC4D1B5AE85}"/>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8574483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2"/>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D3E51066-A67D-45CD-9945-FF84F53A929A}"/>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9252153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E976B036-D78A-49D4-B1B5-73C919C07ADD}"/>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DDC0F85A-A3CC-44B4-B746-6854AF138987}"/>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a:t>Klicka här för att ändra mall för rubrikformat</a:t>
            </a:r>
            <a:endParaRPr lang="sv-SE" dirty="0"/>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0452520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2"/>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CD0612DA-01A3-4E41-8D7E-4A05F8C374B3}"/>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9510555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59AE5D31-0EC9-401E-8DDE-548109BBBCAD}"/>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69897829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5" name="Platshållare för text">
            <a:extLst>
              <a:ext uri="{FF2B5EF4-FFF2-40B4-BE49-F238E27FC236}">
                <a16:creationId xmlns:a16="http://schemas.microsoft.com/office/drawing/2014/main" id="{75219F2A-6AFC-49F0-94C8-D19C26A7F00A}"/>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172032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117456634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83465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rgbClr val="14325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90171383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4426355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54306301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3891A14F-5EA3-4A28-97BE-2AF25E0E6361}"/>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B10D4210-DE40-4299-AC9D-152604BF71D2}"/>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72532295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2"/>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C6328FC1-7494-423A-AF36-3A1199F8184C}"/>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290D1BD4-0D81-47D7-9197-81D634E60426}"/>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13341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143A84"/>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r>
              <a:rPr lang="sv-SE"/>
              <a:t>Klicka på ikonen för att lägga till en bild</a:t>
            </a:r>
            <a:endParaRPr lang="sv-SE" dirty="0"/>
          </a:p>
        </p:txBody>
      </p:sp>
      <p:sp>
        <p:nvSpPr>
          <p:cNvPr id="13" name="Platshållare för text">
            <a:extLst>
              <a:ext uri="{FF2B5EF4-FFF2-40B4-BE49-F238E27FC236}">
                <a16:creationId xmlns:a16="http://schemas.microsoft.com/office/drawing/2014/main" id="{AE8EBC5F-235F-4F23-BE16-053058FA8B3D}"/>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a:t>Klicka här för att ändra mall för rubrikformat</a:t>
            </a:r>
            <a:endParaRPr lang="sv-SE" dirty="0"/>
          </a:p>
        </p:txBody>
      </p:sp>
    </p:spTree>
    <p:extLst>
      <p:ext uri="{BB962C8B-B14F-4D97-AF65-F5344CB8AC3E}">
        <p14:creationId xmlns:p14="http://schemas.microsoft.com/office/powerpoint/2010/main" val="4136421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tx2"/>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0839E0B0-CF77-47C3-B5B1-D80E3D9E4635}"/>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40E44C4B-3A96-4F6B-83D9-8810E807C99C}"/>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8454060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7FDBA834-FE9E-4763-9449-5BEFC23B72CB}"/>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33B98ECA-DD7D-4624-9E54-5D17FCE77054}"/>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0809488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2"/>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7804B056-C414-49DF-AC99-09A50D53C5BB}"/>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19849493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tx2"/>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6868FCD0-93E6-4C48-87C9-FFAAEB5EE817}"/>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2074648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417F4696-30CC-4D7D-B4EA-01787E4B86F6}"/>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92155822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8D50BD24-C9B8-48DC-B5F5-B18B6D9321FE}"/>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9507249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32181741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27520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342082580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09380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rgbClr val="143A84"/>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r>
              <a:rPr lang="sv-SE"/>
              <a:t>Klicka på ikonen för att lägga till en bild</a:t>
            </a:r>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r>
              <a:rPr lang="sv-SE"/>
              <a:t>Klicka på ikonen för att lägga till en bild</a:t>
            </a:r>
            <a:endParaRPr lang="sv-SE" dirty="0"/>
          </a:p>
        </p:txBody>
      </p:sp>
      <p:sp>
        <p:nvSpPr>
          <p:cNvPr id="8" name="Platshållare för text">
            <a:extLst>
              <a:ext uri="{FF2B5EF4-FFF2-40B4-BE49-F238E27FC236}">
                <a16:creationId xmlns:a16="http://schemas.microsoft.com/office/drawing/2014/main" id="{B50C2CC3-818E-4EFA-B382-C22828B1F4E4}"/>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a:t>Klicka här för att ändra mall för rubrikformat</a:t>
            </a:r>
            <a:endParaRPr lang="sv-SE" dirty="0"/>
          </a:p>
        </p:txBody>
      </p:sp>
    </p:spTree>
    <p:extLst>
      <p:ext uri="{BB962C8B-B14F-4D97-AF65-F5344CB8AC3E}">
        <p14:creationId xmlns:p14="http://schemas.microsoft.com/office/powerpoint/2010/main" val="1440551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63463696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209E78C2-12B3-47E9-A96C-D4D36E402AB9}"/>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F93D3D6F-7FB6-424C-B8B4-75C62D430084}"/>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44377967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1"/>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6DDC9C10-1CD9-488D-9321-DE7EF8583271}"/>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E2F5B535-8799-43C1-9925-F12724E1F8DE}"/>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60385013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1"/>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FD48B2E9-D946-4AA7-A80A-A509361AF28D}"/>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936AB5C2-694E-4C07-9CE4-749122503417}"/>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75662671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BFF9CBEF-E730-43E5-92D3-11D5F13F9B58}"/>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BF382ACE-B5CF-490F-BE88-97E5F0BF954A}"/>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8102096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1"/>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338ABF96-ABA1-4C4D-A8E6-FED04AC85D8E}"/>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4180074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1"/>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EE91C6B3-3071-46EE-B861-01BE443D47DB}"/>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05872553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5" name="Platshållare för text">
            <a:extLst>
              <a:ext uri="{FF2B5EF4-FFF2-40B4-BE49-F238E27FC236}">
                <a16:creationId xmlns:a16="http://schemas.microsoft.com/office/drawing/2014/main" id="{4FA2E4DE-DC9D-4CD5-B635-53B7E7CE6058}"/>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223271346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Insida – ingen dekor/logotyp">
    <p:spTree>
      <p:nvGrpSpPr>
        <p:cNvPr id="1" name=""/>
        <p:cNvGrpSpPr/>
        <p:nvPr/>
      </p:nvGrpSpPr>
      <p:grpSpPr>
        <a:xfrm>
          <a:off x="0" y="0"/>
          <a:ext cx="0" cy="0"/>
          <a:chOff x="0" y="0"/>
          <a:chExt cx="0" cy="0"/>
        </a:xfrm>
      </p:grpSpPr>
      <p:sp>
        <p:nvSpPr>
          <p:cNvPr id="4" name="Platshållare för text">
            <a:extLst>
              <a:ext uri="{FF2B5EF4-FFF2-40B4-BE49-F238E27FC236}">
                <a16:creationId xmlns:a16="http://schemas.microsoft.com/office/drawing/2014/main" id="{90FE6429-4028-4DF7-873D-A69783B49091}"/>
              </a:ext>
            </a:extLst>
          </p:cNvPr>
          <p:cNvSpPr>
            <a:spLocks noGrp="1"/>
          </p:cNvSpPr>
          <p:nvPr>
            <p:ph type="body" sz="quarter" idx="14" hasCustomPrompt="1"/>
          </p:nvPr>
        </p:nvSpPr>
        <p:spPr>
          <a:xfrm>
            <a:off x="559872" y="2017713"/>
            <a:ext cx="5395912" cy="4340224"/>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396161"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5976109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Insida – video">
    <p:bg>
      <p:bgPr>
        <a:solidFill>
          <a:srgbClr val="000000"/>
        </a:solidFill>
        <a:effectLst/>
      </p:bgPr>
    </p:bg>
    <p:spTree>
      <p:nvGrpSpPr>
        <p:cNvPr id="1" name=""/>
        <p:cNvGrpSpPr/>
        <p:nvPr/>
      </p:nvGrpSpPr>
      <p:grpSpPr>
        <a:xfrm>
          <a:off x="0" y="0"/>
          <a:ext cx="0" cy="0"/>
          <a:chOff x="0" y="0"/>
          <a:chExt cx="0" cy="0"/>
        </a:xfrm>
      </p:grpSpPr>
      <p:sp>
        <p:nvSpPr>
          <p:cNvPr id="4" name="Platshållare för media">
            <a:extLst>
              <a:ext uri="{FF2B5EF4-FFF2-40B4-BE49-F238E27FC236}">
                <a16:creationId xmlns:a16="http://schemas.microsoft.com/office/drawing/2014/main" id="{020EEC72-9E06-4F11-82D8-9E377ACFAD9D}"/>
              </a:ext>
            </a:extLst>
          </p:cNvPr>
          <p:cNvSpPr>
            <a:spLocks noGrp="1"/>
          </p:cNvSpPr>
          <p:nvPr>
            <p:ph type="media" sz="quarter" idx="10" hasCustomPrompt="1"/>
          </p:nvPr>
        </p:nvSpPr>
        <p:spPr>
          <a:xfrm>
            <a:off x="0" y="0"/>
            <a:ext cx="12191999" cy="6858000"/>
          </a:xfr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Klicka på ikonen för att lägga till video från din dator eller gå till menyn Infoga/Video/Online-video för att länka till en video på nätet</a:t>
            </a:r>
          </a:p>
        </p:txBody>
      </p:sp>
    </p:spTree>
    <p:extLst>
      <p:ext uri="{BB962C8B-B14F-4D97-AF65-F5344CB8AC3E}">
        <p14:creationId xmlns:p14="http://schemas.microsoft.com/office/powerpoint/2010/main" val="2862501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sida – bild över hela sidan">
    <p:spTree>
      <p:nvGrpSpPr>
        <p:cNvPr id="1" name=""/>
        <p:cNvGrpSpPr/>
        <p:nvPr/>
      </p:nvGrpSpPr>
      <p:grpSpPr>
        <a:xfrm>
          <a:off x="0" y="0"/>
          <a:ext cx="0" cy="0"/>
          <a:chOff x="0" y="0"/>
          <a:chExt cx="0" cy="0"/>
        </a:xfrm>
      </p:grpSpPr>
      <p:sp>
        <p:nvSpPr>
          <p:cNvPr id="4" name="Platshållare för bild">
            <a:extLst>
              <a:ext uri="{FF2B5EF4-FFF2-40B4-BE49-F238E27FC236}">
                <a16:creationId xmlns:a16="http://schemas.microsoft.com/office/drawing/2014/main" id="{1696A9E7-6088-492D-B39F-0BC26543CFEE}"/>
              </a:ext>
            </a:extLst>
          </p:cNvPr>
          <p:cNvSpPr>
            <a:spLocks noGrp="1"/>
          </p:cNvSpPr>
          <p:nvPr>
            <p:ph type="pic" sz="quarter" idx="10" hasCustomPrompt="1"/>
          </p:nvPr>
        </p:nvSpPr>
        <p:spPr>
          <a:xfrm>
            <a:off x="0" y="0"/>
            <a:ext cx="12192000" cy="6857999"/>
          </a:xfrm>
        </p:spPr>
        <p:txBody>
          <a:bodyPr/>
          <a:lstStyle>
            <a:lvl1pPr marL="0" indent="0" algn="ctr">
              <a:buNone/>
              <a:defRPr baseline="0"/>
            </a:lvl1pPr>
          </a:lstStyle>
          <a:p>
            <a:r>
              <a:rPr lang="sv-SE" dirty="0"/>
              <a:t>Klicka på ikonen mitt på sidan för att lägga till en bild som täcker hela sidan</a:t>
            </a:r>
          </a:p>
        </p:txBody>
      </p:sp>
      <p:sp>
        <p:nvSpPr>
          <p:cNvPr id="28" name="Platshållare för text">
            <a:extLst>
              <a:ext uri="{FF2B5EF4-FFF2-40B4-BE49-F238E27FC236}">
                <a16:creationId xmlns:a16="http://schemas.microsoft.com/office/drawing/2014/main" id="{F342BA66-15DE-4F55-ABF2-D3098D55B9E1}"/>
              </a:ext>
            </a:extLst>
          </p:cNvPr>
          <p:cNvSpPr>
            <a:spLocks noGrp="1"/>
          </p:cNvSpPr>
          <p:nvPr>
            <p:ph type="body" sz="quarter" idx="12" hasCustomPrompt="1"/>
          </p:nvPr>
        </p:nvSpPr>
        <p:spPr>
          <a:xfrm>
            <a:off x="559871" y="2017713"/>
            <a:ext cx="6895028" cy="1336776"/>
          </a:xfrm>
        </p:spPr>
        <p:txBody>
          <a:bodyPr>
            <a:spAutoFit/>
          </a:bodyPr>
          <a:lstStyle>
            <a:lvl1pPr>
              <a:defRPr/>
            </a:lvl1pPr>
          </a:lstStyle>
          <a:p>
            <a:pPr lvl="0"/>
            <a:r>
              <a:rPr lang="sv-SE" dirty="0"/>
              <a:t>Skriv text här</a:t>
            </a:r>
          </a:p>
          <a:p>
            <a:pPr lvl="0"/>
            <a:endParaRPr lang="sv-SE" dirty="0"/>
          </a:p>
          <a:p>
            <a:pPr lvl="0"/>
            <a:endParaRPr lang="sv-SE" dirty="0"/>
          </a:p>
        </p:txBody>
      </p:sp>
      <p:sp>
        <p:nvSpPr>
          <p:cNvPr id="2" name="Rubrik">
            <a:extLst>
              <a:ext uri="{FF2B5EF4-FFF2-40B4-BE49-F238E27FC236}">
                <a16:creationId xmlns:a16="http://schemas.microsoft.com/office/drawing/2014/main" id="{3016C55B-F68B-472D-9B52-8FDC169EBFED}"/>
              </a:ext>
            </a:extLst>
          </p:cNvPr>
          <p:cNvSpPr>
            <a:spLocks noGrp="1"/>
          </p:cNvSpPr>
          <p:nvPr>
            <p:ph type="title"/>
          </p:nvPr>
        </p:nvSpPr>
        <p:spPr>
          <a:xfrm>
            <a:off x="559871" y="499403"/>
            <a:ext cx="6895028" cy="1146077"/>
          </a:xfrm>
        </p:spPr>
        <p:txBody>
          <a:bodyPr anchor="b" anchorCtr="0"/>
          <a:lstStyle/>
          <a:p>
            <a:r>
              <a:rPr lang="sv-SE"/>
              <a:t>Klicka här för att ändra mall för rubrikformat</a:t>
            </a:r>
            <a:endParaRPr lang="sv-SE" dirty="0"/>
          </a:p>
        </p:txBody>
      </p:sp>
    </p:spTree>
    <p:extLst>
      <p:ext uri="{BB962C8B-B14F-4D97-AF65-F5344CB8AC3E}">
        <p14:creationId xmlns:p14="http://schemas.microsoft.com/office/powerpoint/2010/main" val="136825660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47483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593A43A-33EE-48A4-BF1B-459C99E19B13}"/>
              </a:ext>
            </a:extLst>
          </p:cNvPr>
          <p:cNvSpPr/>
          <p:nvPr userDrawn="1"/>
        </p:nvSpPr>
        <p:spPr>
          <a:xfrm>
            <a:off x="0" y="0"/>
            <a:ext cx="12192000" cy="68580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Platshållare för text 2">
            <a:extLst>
              <a:ext uri="{FF2B5EF4-FFF2-40B4-BE49-F238E27FC236}">
                <a16:creationId xmlns:a16="http://schemas.microsoft.com/office/drawing/2014/main" id="{F58E49CD-D777-4F3A-8596-E5336247340B}"/>
              </a:ext>
            </a:extLst>
          </p:cNvPr>
          <p:cNvSpPr>
            <a:spLocks noGrp="1"/>
          </p:cNvSpPr>
          <p:nvPr>
            <p:ph type="body" sz="quarter" idx="13" hasCustomPrompt="1"/>
          </p:nvPr>
        </p:nvSpPr>
        <p:spPr>
          <a:xfrm>
            <a:off x="2673350" y="3317188"/>
            <a:ext cx="6845300" cy="1033832"/>
          </a:xfrm>
        </p:spPr>
        <p:txBody>
          <a:bodyPr/>
          <a:lstStyle>
            <a:lvl1pPr marL="0" indent="0" algn="ctr">
              <a:spcBef>
                <a:spcPts val="0"/>
              </a:spcBef>
              <a:buNone/>
              <a:defRPr sz="2400" b="0">
                <a:solidFill>
                  <a:schemeClr val="bg1"/>
                </a:solidFill>
              </a:defRPr>
            </a:lvl1pPr>
          </a:lstStyle>
          <a:p>
            <a:pPr lvl="0"/>
            <a:r>
              <a:rPr lang="sv-SE" dirty="0"/>
              <a:t>Fyll i e-postadresser, telefonnummer och andra eventuella kontaktuppgifter här</a:t>
            </a:r>
          </a:p>
        </p:txBody>
      </p:sp>
      <p:sp>
        <p:nvSpPr>
          <p:cNvPr id="13" name="Platshållare för text 1">
            <a:extLst>
              <a:ext uri="{FF2B5EF4-FFF2-40B4-BE49-F238E27FC236}">
                <a16:creationId xmlns:a16="http://schemas.microsoft.com/office/drawing/2014/main" id="{CEBDC87F-5903-469C-A63C-96D92A79EE7A}"/>
              </a:ext>
            </a:extLst>
          </p:cNvPr>
          <p:cNvSpPr>
            <a:spLocks noGrp="1"/>
          </p:cNvSpPr>
          <p:nvPr>
            <p:ph type="body" sz="quarter" idx="12" hasCustomPrompt="1"/>
          </p:nvPr>
        </p:nvSpPr>
        <p:spPr>
          <a:xfrm>
            <a:off x="2673350" y="1701800"/>
            <a:ext cx="6845300" cy="1544935"/>
          </a:xfrm>
        </p:spPr>
        <p:txBody>
          <a:bodyPr anchor="b" anchorCtr="0"/>
          <a:lstStyle>
            <a:lvl1pPr marL="0" indent="0" algn="ctr">
              <a:spcBef>
                <a:spcPts val="0"/>
              </a:spcBef>
              <a:buNone/>
              <a:defRPr sz="3600" b="1">
                <a:solidFill>
                  <a:schemeClr val="bg1"/>
                </a:solidFill>
                <a:latin typeface="+mj-lt"/>
              </a:defRPr>
            </a:lvl1pPr>
          </a:lstStyle>
          <a:p>
            <a:pPr lvl="0"/>
            <a:r>
              <a:rPr lang="sv-SE" dirty="0"/>
              <a:t>Skriv ditt/era namn här</a:t>
            </a:r>
          </a:p>
        </p:txBody>
      </p:sp>
      <p:sp>
        <p:nvSpPr>
          <p:cNvPr id="2" name="Rubrik">
            <a:extLst>
              <a:ext uri="{FF2B5EF4-FFF2-40B4-BE49-F238E27FC236}">
                <a16:creationId xmlns:a16="http://schemas.microsoft.com/office/drawing/2014/main" id="{B91D0E37-17E1-4885-9C64-15213E17F57B}"/>
              </a:ext>
            </a:extLst>
          </p:cNvPr>
          <p:cNvSpPr>
            <a:spLocks noGrp="1"/>
          </p:cNvSpPr>
          <p:nvPr>
            <p:ph type="title" hasCustomPrompt="1"/>
          </p:nvPr>
        </p:nvSpPr>
        <p:spPr>
          <a:xfrm>
            <a:off x="559871" y="778804"/>
            <a:ext cx="11072258" cy="643458"/>
          </a:xfrm>
        </p:spPr>
        <p:txBody>
          <a:bodyPr/>
          <a:lstStyle>
            <a:lvl1pPr algn="ctr">
              <a:defRPr sz="4600">
                <a:solidFill>
                  <a:schemeClr val="bg1"/>
                </a:solidFill>
              </a:defRPr>
            </a:lvl1pPr>
          </a:lstStyle>
          <a:p>
            <a:r>
              <a:rPr lang="sv-SE" dirty="0"/>
              <a:t>Klicka för att lägga till ett tack till lyssnarna</a:t>
            </a:r>
          </a:p>
        </p:txBody>
      </p:sp>
      <p:pic>
        <p:nvPicPr>
          <p:cNvPr id="6" name="Kommunlogotyp">
            <a:extLst>
              <a:ext uri="{FF2B5EF4-FFF2-40B4-BE49-F238E27FC236}">
                <a16:creationId xmlns:a16="http://schemas.microsoft.com/office/drawing/2014/main" id="{7B8E83DA-800F-468C-9307-12CE89662325}"/>
              </a:ext>
            </a:extLst>
          </p:cNvPr>
          <p:cNvPicPr>
            <a:picLocks noChangeAspect="1"/>
          </p:cNvPicPr>
          <p:nvPr userDrawn="1"/>
        </p:nvPicPr>
        <p:blipFill>
          <a:blip>
            <a:extLst>
              <a:ext uri="{28A0092B-C50C-407E-A947-70E740481C1C}">
                <a14:useLocalDpi xmlns:a14="http://schemas.microsoft.com/office/drawing/2010/main" val="0"/>
              </a:ext>
            </a:extLst>
          </a:blip>
          <a:stretch>
            <a:fillRect/>
          </a:stretch>
        </p:blipFill>
        <p:spPr>
          <a:xfrm>
            <a:off x="4614041" y="4683270"/>
            <a:ext cx="2963918" cy="1241141"/>
          </a:xfrm>
          <a:prstGeom prst="rect">
            <a:avLst/>
          </a:prstGeom>
        </p:spPr>
      </p:pic>
    </p:spTree>
    <p:extLst>
      <p:ext uri="{BB962C8B-B14F-4D97-AF65-F5344CB8AC3E}">
        <p14:creationId xmlns:p14="http://schemas.microsoft.com/office/powerpoint/2010/main" val="123674316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Innehållsförteckning">
    <p:bg>
      <p:bgPr>
        <a:solidFill>
          <a:schemeClr val="bg1"/>
        </a:solidFill>
        <a:effectLst/>
      </p:bgPr>
    </p:bg>
    <p:spTree>
      <p:nvGrpSpPr>
        <p:cNvPr id="1" name=""/>
        <p:cNvGrpSpPr/>
        <p:nvPr/>
      </p:nvGrpSpPr>
      <p:grpSpPr>
        <a:xfrm>
          <a:off x="0" y="0"/>
          <a:ext cx="0" cy="0"/>
          <a:chOff x="0" y="0"/>
          <a:chExt cx="0" cy="0"/>
        </a:xfrm>
      </p:grpSpPr>
      <p:sp>
        <p:nvSpPr>
          <p:cNvPr id="8" name="Bakgrund">
            <a:extLst>
              <a:ext uri="{FF2B5EF4-FFF2-40B4-BE49-F238E27FC236}">
                <a16:creationId xmlns:a16="http://schemas.microsoft.com/office/drawing/2014/main" id="{0CD132EE-66F8-43BB-90A7-5E9E3FD2744C}"/>
              </a:ext>
            </a:extLst>
          </p:cNvPr>
          <p:cNvSpPr/>
          <p:nvPr userDrawn="1"/>
        </p:nvSpPr>
        <p:spPr>
          <a:xfrm>
            <a:off x="0" y="-1"/>
            <a:ext cx="12192000" cy="6858001"/>
          </a:xfrm>
          <a:prstGeom prst="rect">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a:extLst>
              <a:ext uri="{FF2B5EF4-FFF2-40B4-BE49-F238E27FC236}">
                <a16:creationId xmlns:a16="http://schemas.microsoft.com/office/drawing/2014/main" id="{1D1F1BA0-A0BF-4E13-8B40-79FC358D95FA}"/>
              </a:ext>
            </a:extLst>
          </p:cNvPr>
          <p:cNvSpPr>
            <a:spLocks noGrp="1"/>
          </p:cNvSpPr>
          <p:nvPr>
            <p:ph type="body" sz="quarter" idx="10" hasCustomPrompt="1"/>
          </p:nvPr>
        </p:nvSpPr>
        <p:spPr>
          <a:xfrm>
            <a:off x="559872" y="1443043"/>
            <a:ext cx="10062092" cy="4915554"/>
          </a:xfrm>
        </p:spPr>
        <p:txBody>
          <a:bodyPr/>
          <a:lstStyle>
            <a:lvl1pPr marL="0" indent="0">
              <a:buNone/>
              <a:defRPr>
                <a:solidFill>
                  <a:schemeClr val="bg1"/>
                </a:solidFill>
              </a:defRPr>
            </a:lvl1pPr>
          </a:lstStyle>
          <a:p>
            <a:pPr lvl="0"/>
            <a:r>
              <a:rPr lang="sv-SE" dirty="0"/>
              <a:t>Denna mall kan användas för att skapa en innehållsförteckning, men fungerar även för en agenda. Lägg in rubrikerna på dina avsnitt här på egna rader, sätt några </a:t>
            </a:r>
            <a:r>
              <a:rPr lang="sv-SE" dirty="0" err="1"/>
              <a:t>tabb</a:t>
            </a:r>
            <a:r>
              <a:rPr lang="sv-SE" dirty="0"/>
              <a:t> och fyll i sidnumren för avsnittet. Detta ger en bra överblick både i inledningen av din presentation och om någon tittar på din presentation i efterhand.</a:t>
            </a:r>
          </a:p>
        </p:txBody>
      </p:sp>
      <p:sp>
        <p:nvSpPr>
          <p:cNvPr id="7" name="Rubrik">
            <a:extLst>
              <a:ext uri="{FF2B5EF4-FFF2-40B4-BE49-F238E27FC236}">
                <a16:creationId xmlns:a16="http://schemas.microsoft.com/office/drawing/2014/main" id="{98BD1794-1AD8-4DE4-A6AD-4838C61359FC}"/>
              </a:ext>
            </a:extLst>
          </p:cNvPr>
          <p:cNvSpPr>
            <a:spLocks noGrp="1"/>
          </p:cNvSpPr>
          <p:nvPr>
            <p:ph type="title" hasCustomPrompt="1"/>
          </p:nvPr>
        </p:nvSpPr>
        <p:spPr/>
        <p:txBody>
          <a:bodyPr/>
          <a:lstStyle>
            <a:lvl1pPr>
              <a:defRPr>
                <a:solidFill>
                  <a:schemeClr val="bg1"/>
                </a:solidFill>
              </a:defRPr>
            </a:lvl1pPr>
          </a:lstStyle>
          <a:p>
            <a:r>
              <a:rPr lang="sv-SE" dirty="0">
                <a:solidFill>
                  <a:schemeClr val="bg1"/>
                </a:solidFill>
              </a:rPr>
              <a:t>Klicka för att lägga till rubrik, ex: ”Innehåll”</a:t>
            </a:r>
          </a:p>
        </p:txBody>
      </p:sp>
      <p:grpSp>
        <p:nvGrpSpPr>
          <p:cNvPr id="12" name="Kommunlogotyp">
            <a:extLst>
              <a:ext uri="{FF2B5EF4-FFF2-40B4-BE49-F238E27FC236}">
                <a16:creationId xmlns:a16="http://schemas.microsoft.com/office/drawing/2014/main" id="{3126ABEC-6DF8-4F71-B2F8-9DB91EC22143}"/>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05FCD9C4-15CC-4931-8535-CE30FC8FCFA0}"/>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4" name="Kommunvapen">
              <a:extLst>
                <a:ext uri="{FF2B5EF4-FFF2-40B4-BE49-F238E27FC236}">
                  <a16:creationId xmlns:a16="http://schemas.microsoft.com/office/drawing/2014/main" id="{EC6C962C-967B-46DC-9D82-69ECD3160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52325399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Avsnittssida">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0AB112E3-852F-42D2-9455-E5330E49174A}"/>
              </a:ext>
            </a:extLst>
          </p:cNvPr>
          <p:cNvSpPr/>
          <p:nvPr userDrawn="1"/>
        </p:nvSpPr>
        <p:spPr>
          <a:xfrm>
            <a:off x="0" y="0"/>
            <a:ext cx="12192000" cy="68580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Pulsen">
            <a:extLst>
              <a:ext uri="{FF2B5EF4-FFF2-40B4-BE49-F238E27FC236}">
                <a16:creationId xmlns:a16="http://schemas.microsoft.com/office/drawing/2014/main" id="{EAD2041F-2A26-4E2D-B93A-F17364A3A371}"/>
              </a:ext>
            </a:extLst>
          </p:cNvPr>
          <p:cNvSpPr>
            <a:spLocks noChangeArrowheads="1"/>
          </p:cNvSpPr>
          <p:nvPr userDrawn="1"/>
        </p:nvSpPr>
        <p:spPr bwMode="auto">
          <a:xfrm>
            <a:off x="0" y="5025544"/>
            <a:ext cx="12192000" cy="1548225"/>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bg1"/>
          </a:solidFill>
          <a:ln>
            <a:noFill/>
          </a:ln>
          <a:effectLst/>
        </p:spPr>
        <p:txBody>
          <a:bodyPr wrap="none" anchor="ctr"/>
          <a:lstStyle/>
          <a:p>
            <a:endParaRPr lang="sv-SE"/>
          </a:p>
        </p:txBody>
      </p:sp>
      <p:sp>
        <p:nvSpPr>
          <p:cNvPr id="6" name="Hjärtat">
            <a:extLst>
              <a:ext uri="{FF2B5EF4-FFF2-40B4-BE49-F238E27FC236}">
                <a16:creationId xmlns:a16="http://schemas.microsoft.com/office/drawing/2014/main" id="{982D9433-D7BD-4D93-BED8-1365FE4F9C76}"/>
              </a:ext>
            </a:extLst>
          </p:cNvPr>
          <p:cNvSpPr>
            <a:spLocks noChangeArrowheads="1"/>
          </p:cNvSpPr>
          <p:nvPr userDrawn="1"/>
        </p:nvSpPr>
        <p:spPr bwMode="auto">
          <a:xfrm>
            <a:off x="6387093" y="-1353620"/>
            <a:ext cx="6226012" cy="5965967"/>
          </a:xfrm>
          <a:custGeom>
            <a:avLst/>
            <a:gdLst>
              <a:gd name="T0" fmla="*/ 7645 w 18158"/>
              <a:gd name="T1" fmla="*/ 15623 h 17400"/>
              <a:gd name="T2" fmla="*/ 7706 w 18158"/>
              <a:gd name="T3" fmla="*/ 7615 h 17400"/>
              <a:gd name="T4" fmla="*/ 956 w 18158"/>
              <a:gd name="T5" fmla="*/ 3853 h 17400"/>
              <a:gd name="T6" fmla="*/ 637 w 18158"/>
              <a:gd name="T7" fmla="*/ 2473 h 17400"/>
              <a:gd name="T8" fmla="*/ 1365 w 18158"/>
              <a:gd name="T9" fmla="*/ 2897 h 17400"/>
              <a:gd name="T10" fmla="*/ 774 w 18158"/>
              <a:gd name="T11" fmla="*/ 2275 h 17400"/>
              <a:gd name="T12" fmla="*/ 2533 w 18158"/>
              <a:gd name="T13" fmla="*/ 1942 h 17400"/>
              <a:gd name="T14" fmla="*/ 4520 w 18158"/>
              <a:gd name="T15" fmla="*/ 9601 h 17400"/>
              <a:gd name="T16" fmla="*/ 4566 w 18158"/>
              <a:gd name="T17" fmla="*/ 10921 h 17400"/>
              <a:gd name="T18" fmla="*/ 3747 w 18158"/>
              <a:gd name="T19" fmla="*/ 11391 h 17400"/>
              <a:gd name="T20" fmla="*/ 2518 w 18158"/>
              <a:gd name="T21" fmla="*/ 9601 h 17400"/>
              <a:gd name="T22" fmla="*/ 8738 w 18158"/>
              <a:gd name="T23" fmla="*/ 7842 h 17400"/>
              <a:gd name="T24" fmla="*/ 9389 w 18158"/>
              <a:gd name="T25" fmla="*/ 15942 h 17400"/>
              <a:gd name="T26" fmla="*/ 10466 w 18158"/>
              <a:gd name="T27" fmla="*/ 6826 h 17400"/>
              <a:gd name="T28" fmla="*/ 16003 w 18158"/>
              <a:gd name="T29" fmla="*/ 1729 h 17400"/>
              <a:gd name="T30" fmla="*/ 17474 w 18158"/>
              <a:gd name="T31" fmla="*/ 2321 h 17400"/>
              <a:gd name="T32" fmla="*/ 16594 w 18158"/>
              <a:gd name="T33" fmla="*/ 2670 h 17400"/>
              <a:gd name="T34" fmla="*/ 17504 w 18158"/>
              <a:gd name="T35" fmla="*/ 2473 h 17400"/>
              <a:gd name="T36" fmla="*/ 16807 w 18158"/>
              <a:gd name="T37" fmla="*/ 4080 h 17400"/>
              <a:gd name="T38" fmla="*/ 15320 w 18158"/>
              <a:gd name="T39" fmla="*/ 9419 h 17400"/>
              <a:gd name="T40" fmla="*/ 15669 w 18158"/>
              <a:gd name="T41" fmla="*/ 9616 h 17400"/>
              <a:gd name="T42" fmla="*/ 15153 w 18158"/>
              <a:gd name="T43" fmla="*/ 10951 h 17400"/>
              <a:gd name="T44" fmla="*/ 14015 w 18158"/>
              <a:gd name="T45" fmla="*/ 10299 h 17400"/>
              <a:gd name="T46" fmla="*/ 10102 w 18158"/>
              <a:gd name="T47" fmla="*/ 8252 h 17400"/>
              <a:gd name="T48" fmla="*/ 8768 w 18158"/>
              <a:gd name="T49" fmla="*/ 13105 h 17400"/>
              <a:gd name="T50" fmla="*/ 6113 w 18158"/>
              <a:gd name="T51" fmla="*/ 12407 h 17400"/>
              <a:gd name="T52" fmla="*/ 8768 w 18158"/>
              <a:gd name="T53" fmla="*/ 8949 h 17400"/>
              <a:gd name="T54" fmla="*/ 6235 w 18158"/>
              <a:gd name="T55" fmla="*/ 9298 h 17400"/>
              <a:gd name="T56" fmla="*/ 4900 w 18158"/>
              <a:gd name="T57" fmla="*/ 11103 h 17400"/>
              <a:gd name="T58" fmla="*/ 5112 w 18158"/>
              <a:gd name="T59" fmla="*/ 9252 h 17400"/>
              <a:gd name="T60" fmla="*/ 4490 w 18158"/>
              <a:gd name="T61" fmla="*/ 7403 h 17400"/>
              <a:gd name="T62" fmla="*/ 4262 w 18158"/>
              <a:gd name="T63" fmla="*/ 7251 h 17400"/>
              <a:gd name="T64" fmla="*/ 4566 w 18158"/>
              <a:gd name="T65" fmla="*/ 4915 h 17400"/>
              <a:gd name="T66" fmla="*/ 76 w 18158"/>
              <a:gd name="T67" fmla="*/ 4809 h 17400"/>
              <a:gd name="T68" fmla="*/ 3140 w 18158"/>
              <a:gd name="T69" fmla="*/ 243 h 17400"/>
              <a:gd name="T70" fmla="*/ 4854 w 18158"/>
              <a:gd name="T71" fmla="*/ 61 h 17400"/>
              <a:gd name="T72" fmla="*/ 7752 w 18158"/>
              <a:gd name="T73" fmla="*/ 6053 h 17400"/>
              <a:gd name="T74" fmla="*/ 8753 w 18158"/>
              <a:gd name="T75" fmla="*/ 3489 h 17400"/>
              <a:gd name="T76" fmla="*/ 10967 w 18158"/>
              <a:gd name="T77" fmla="*/ 1486 h 17400"/>
              <a:gd name="T78" fmla="*/ 9389 w 18158"/>
              <a:gd name="T79" fmla="*/ 4323 h 17400"/>
              <a:gd name="T80" fmla="*/ 12104 w 18158"/>
              <a:gd name="T81" fmla="*/ 5082 h 17400"/>
              <a:gd name="T82" fmla="*/ 14486 w 18158"/>
              <a:gd name="T83" fmla="*/ 516 h 17400"/>
              <a:gd name="T84" fmla="*/ 17747 w 18158"/>
              <a:gd name="T85" fmla="*/ 2124 h 17400"/>
              <a:gd name="T86" fmla="*/ 18081 w 18158"/>
              <a:gd name="T87" fmla="*/ 6113 h 17400"/>
              <a:gd name="T88" fmla="*/ 12407 w 18158"/>
              <a:gd name="T89" fmla="*/ 5582 h 17400"/>
              <a:gd name="T90" fmla="*/ 10618 w 18158"/>
              <a:gd name="T91" fmla="*/ 7858 h 17400"/>
              <a:gd name="T92" fmla="*/ 15001 w 18158"/>
              <a:gd name="T93" fmla="*/ 7388 h 17400"/>
              <a:gd name="T94" fmla="*/ 15684 w 18158"/>
              <a:gd name="T95" fmla="*/ 10875 h 17400"/>
              <a:gd name="T96" fmla="*/ 12650 w 18158"/>
              <a:gd name="T97" fmla="*/ 12969 h 17400"/>
              <a:gd name="T98" fmla="*/ 11194 w 18158"/>
              <a:gd name="T99" fmla="*/ 8873 h 17400"/>
              <a:gd name="T100" fmla="*/ 10708 w 18158"/>
              <a:gd name="T101" fmla="*/ 11346 h 17400"/>
              <a:gd name="T102" fmla="*/ 9389 w 18158"/>
              <a:gd name="T103" fmla="*/ 12074 h 17400"/>
              <a:gd name="T104" fmla="*/ 9389 w 18158"/>
              <a:gd name="T105" fmla="*/ 14122 h 17400"/>
              <a:gd name="T106" fmla="*/ 8768 w 18158"/>
              <a:gd name="T107" fmla="*/ 14622 h 17400"/>
              <a:gd name="T108" fmla="*/ 9389 w 18158"/>
              <a:gd name="T109" fmla="*/ 16276 h 17400"/>
              <a:gd name="T110" fmla="*/ 9056 w 18158"/>
              <a:gd name="T111" fmla="*/ 16473 h 17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58" h="17400">
                <a:moveTo>
                  <a:pt x="7585" y="15669"/>
                </a:moveTo>
                <a:lnTo>
                  <a:pt x="7585" y="15669"/>
                </a:lnTo>
                <a:cubicBezTo>
                  <a:pt x="7630" y="15700"/>
                  <a:pt x="7630" y="15700"/>
                  <a:pt x="7630" y="15700"/>
                </a:cubicBezTo>
                <a:cubicBezTo>
                  <a:pt x="8252" y="16230"/>
                  <a:pt x="8252" y="16230"/>
                  <a:pt x="8252" y="16230"/>
                </a:cubicBezTo>
                <a:cubicBezTo>
                  <a:pt x="8768" y="15942"/>
                  <a:pt x="8768" y="15942"/>
                  <a:pt x="8768" y="15942"/>
                </a:cubicBezTo>
                <a:cubicBezTo>
                  <a:pt x="8768" y="15032"/>
                  <a:pt x="8768" y="15032"/>
                  <a:pt x="8768" y="15032"/>
                </a:cubicBezTo>
                <a:cubicBezTo>
                  <a:pt x="7645" y="15623"/>
                  <a:pt x="7645" y="15623"/>
                  <a:pt x="7645" y="15623"/>
                </a:cubicBezTo>
                <a:cubicBezTo>
                  <a:pt x="7585" y="15669"/>
                  <a:pt x="7585" y="15669"/>
                  <a:pt x="7585" y="15669"/>
                </a:cubicBezTo>
                <a:close/>
                <a:moveTo>
                  <a:pt x="7706" y="7615"/>
                </a:moveTo>
                <a:lnTo>
                  <a:pt x="7706" y="7615"/>
                </a:lnTo>
                <a:cubicBezTo>
                  <a:pt x="8373" y="7221"/>
                  <a:pt x="8373" y="7221"/>
                  <a:pt x="8373" y="7221"/>
                </a:cubicBezTo>
                <a:cubicBezTo>
                  <a:pt x="7675" y="6826"/>
                  <a:pt x="7675" y="6826"/>
                  <a:pt x="7675" y="6826"/>
                </a:cubicBezTo>
                <a:cubicBezTo>
                  <a:pt x="6993" y="7221"/>
                  <a:pt x="6993" y="7221"/>
                  <a:pt x="6993" y="7221"/>
                </a:cubicBezTo>
                <a:cubicBezTo>
                  <a:pt x="7706" y="7615"/>
                  <a:pt x="7706" y="7615"/>
                  <a:pt x="7706" y="7615"/>
                </a:cubicBezTo>
                <a:close/>
                <a:moveTo>
                  <a:pt x="8039" y="6204"/>
                </a:moveTo>
                <a:lnTo>
                  <a:pt x="8039" y="6204"/>
                </a:lnTo>
                <a:cubicBezTo>
                  <a:pt x="8722" y="6599"/>
                  <a:pt x="8722" y="6599"/>
                  <a:pt x="8722" y="6599"/>
                </a:cubicBezTo>
                <a:cubicBezTo>
                  <a:pt x="8722" y="5794"/>
                  <a:pt x="8722" y="5794"/>
                  <a:pt x="8722" y="5794"/>
                </a:cubicBezTo>
                <a:cubicBezTo>
                  <a:pt x="8039" y="5400"/>
                  <a:pt x="8039" y="5400"/>
                  <a:pt x="8039" y="5400"/>
                </a:cubicBezTo>
                <a:cubicBezTo>
                  <a:pt x="8039" y="6204"/>
                  <a:pt x="8039" y="6204"/>
                  <a:pt x="8039" y="6204"/>
                </a:cubicBezTo>
                <a:close/>
                <a:moveTo>
                  <a:pt x="956" y="3853"/>
                </a:moveTo>
                <a:lnTo>
                  <a:pt x="956" y="3853"/>
                </a:lnTo>
                <a:cubicBezTo>
                  <a:pt x="1335" y="4080"/>
                  <a:pt x="1335" y="4080"/>
                  <a:pt x="1335" y="4080"/>
                </a:cubicBezTo>
                <a:cubicBezTo>
                  <a:pt x="2230" y="3564"/>
                  <a:pt x="2230" y="3564"/>
                  <a:pt x="2230" y="3564"/>
                </a:cubicBezTo>
                <a:cubicBezTo>
                  <a:pt x="1850" y="3337"/>
                  <a:pt x="1850" y="3337"/>
                  <a:pt x="1850" y="3337"/>
                </a:cubicBezTo>
                <a:cubicBezTo>
                  <a:pt x="956" y="3853"/>
                  <a:pt x="956" y="3853"/>
                  <a:pt x="956" y="3853"/>
                </a:cubicBezTo>
                <a:close/>
                <a:moveTo>
                  <a:pt x="637" y="2473"/>
                </a:moveTo>
                <a:lnTo>
                  <a:pt x="637" y="2473"/>
                </a:lnTo>
                <a:cubicBezTo>
                  <a:pt x="364" y="3519"/>
                  <a:pt x="364" y="3519"/>
                  <a:pt x="364" y="3519"/>
                </a:cubicBezTo>
                <a:cubicBezTo>
                  <a:pt x="470" y="3580"/>
                  <a:pt x="470" y="3580"/>
                  <a:pt x="470" y="3580"/>
                </a:cubicBezTo>
                <a:cubicBezTo>
                  <a:pt x="1411" y="3095"/>
                  <a:pt x="1411" y="3095"/>
                  <a:pt x="1411" y="3095"/>
                </a:cubicBezTo>
                <a:cubicBezTo>
                  <a:pt x="1381" y="3080"/>
                  <a:pt x="1381" y="3080"/>
                  <a:pt x="1381" y="3080"/>
                </a:cubicBezTo>
                <a:cubicBezTo>
                  <a:pt x="1381" y="3049"/>
                  <a:pt x="1381" y="3049"/>
                  <a:pt x="1381" y="3049"/>
                </a:cubicBezTo>
                <a:cubicBezTo>
                  <a:pt x="1365" y="2943"/>
                  <a:pt x="1365" y="2943"/>
                  <a:pt x="1365" y="2943"/>
                </a:cubicBezTo>
                <a:cubicBezTo>
                  <a:pt x="1365" y="2897"/>
                  <a:pt x="1365" y="2897"/>
                  <a:pt x="1365" y="2897"/>
                </a:cubicBezTo>
                <a:cubicBezTo>
                  <a:pt x="637" y="2473"/>
                  <a:pt x="637" y="2473"/>
                  <a:pt x="637" y="2473"/>
                </a:cubicBezTo>
                <a:close/>
                <a:moveTo>
                  <a:pt x="1699" y="1456"/>
                </a:moveTo>
                <a:lnTo>
                  <a:pt x="1699" y="1456"/>
                </a:lnTo>
                <a:cubicBezTo>
                  <a:pt x="1593" y="1396"/>
                  <a:pt x="1593" y="1396"/>
                  <a:pt x="1593" y="1396"/>
                </a:cubicBezTo>
                <a:cubicBezTo>
                  <a:pt x="682" y="2291"/>
                  <a:pt x="682" y="2291"/>
                  <a:pt x="682" y="2291"/>
                </a:cubicBezTo>
                <a:cubicBezTo>
                  <a:pt x="682" y="2336"/>
                  <a:pt x="682" y="2336"/>
                  <a:pt x="682" y="2336"/>
                </a:cubicBezTo>
                <a:cubicBezTo>
                  <a:pt x="774" y="2275"/>
                  <a:pt x="774" y="2275"/>
                  <a:pt x="774" y="2275"/>
                </a:cubicBezTo>
                <a:cubicBezTo>
                  <a:pt x="1502" y="2700"/>
                  <a:pt x="1502" y="2700"/>
                  <a:pt x="1502" y="2700"/>
                </a:cubicBezTo>
                <a:cubicBezTo>
                  <a:pt x="1563" y="2670"/>
                  <a:pt x="1563" y="2670"/>
                  <a:pt x="1563" y="2670"/>
                </a:cubicBezTo>
                <a:cubicBezTo>
                  <a:pt x="1684" y="2594"/>
                  <a:pt x="1684" y="2594"/>
                  <a:pt x="1684" y="2594"/>
                </a:cubicBezTo>
                <a:cubicBezTo>
                  <a:pt x="1714" y="2594"/>
                  <a:pt x="1714" y="2594"/>
                  <a:pt x="1714" y="2594"/>
                </a:cubicBezTo>
                <a:cubicBezTo>
                  <a:pt x="1668" y="1456"/>
                  <a:pt x="1668" y="1456"/>
                  <a:pt x="1668" y="1456"/>
                </a:cubicBezTo>
                <a:cubicBezTo>
                  <a:pt x="1699" y="1456"/>
                  <a:pt x="1699" y="1456"/>
                  <a:pt x="1699" y="1456"/>
                </a:cubicBezTo>
                <a:close/>
                <a:moveTo>
                  <a:pt x="2533" y="1942"/>
                </a:moveTo>
                <a:lnTo>
                  <a:pt x="2533" y="1942"/>
                </a:lnTo>
                <a:cubicBezTo>
                  <a:pt x="2154" y="1729"/>
                  <a:pt x="2154" y="1729"/>
                  <a:pt x="2154" y="1729"/>
                </a:cubicBezTo>
                <a:cubicBezTo>
                  <a:pt x="2154" y="2837"/>
                  <a:pt x="2154" y="2837"/>
                  <a:pt x="2154" y="2837"/>
                </a:cubicBezTo>
                <a:cubicBezTo>
                  <a:pt x="2533" y="3049"/>
                  <a:pt x="2533" y="3049"/>
                  <a:pt x="2533" y="3049"/>
                </a:cubicBezTo>
                <a:cubicBezTo>
                  <a:pt x="2533" y="1942"/>
                  <a:pt x="2533" y="1942"/>
                  <a:pt x="2533" y="1942"/>
                </a:cubicBezTo>
                <a:close/>
                <a:moveTo>
                  <a:pt x="4520" y="9601"/>
                </a:moveTo>
                <a:lnTo>
                  <a:pt x="4520" y="9601"/>
                </a:lnTo>
                <a:cubicBezTo>
                  <a:pt x="3489" y="9040"/>
                  <a:pt x="3489" y="9040"/>
                  <a:pt x="3489" y="9040"/>
                </a:cubicBezTo>
                <a:cubicBezTo>
                  <a:pt x="2837" y="9419"/>
                  <a:pt x="2837" y="9419"/>
                  <a:pt x="2837" y="9419"/>
                </a:cubicBezTo>
                <a:cubicBezTo>
                  <a:pt x="3929" y="9950"/>
                  <a:pt x="3929" y="9950"/>
                  <a:pt x="3929" y="9950"/>
                </a:cubicBezTo>
                <a:cubicBezTo>
                  <a:pt x="4520" y="9601"/>
                  <a:pt x="4520" y="9601"/>
                  <a:pt x="4520" y="9601"/>
                </a:cubicBezTo>
                <a:close/>
                <a:moveTo>
                  <a:pt x="4065" y="11209"/>
                </a:moveTo>
                <a:lnTo>
                  <a:pt x="4065" y="11209"/>
                </a:lnTo>
                <a:cubicBezTo>
                  <a:pt x="4566" y="10921"/>
                  <a:pt x="4566" y="10921"/>
                  <a:pt x="4566" y="10921"/>
                </a:cubicBezTo>
                <a:cubicBezTo>
                  <a:pt x="4611" y="10026"/>
                  <a:pt x="4611" y="10026"/>
                  <a:pt x="4611" y="10026"/>
                </a:cubicBezTo>
                <a:cubicBezTo>
                  <a:pt x="4126" y="10299"/>
                  <a:pt x="4126" y="10299"/>
                  <a:pt x="4126" y="10299"/>
                </a:cubicBezTo>
                <a:cubicBezTo>
                  <a:pt x="4065" y="11209"/>
                  <a:pt x="4065" y="11209"/>
                  <a:pt x="4065" y="11209"/>
                </a:cubicBezTo>
                <a:close/>
                <a:moveTo>
                  <a:pt x="3003" y="10951"/>
                </a:moveTo>
                <a:lnTo>
                  <a:pt x="3003" y="10951"/>
                </a:lnTo>
                <a:cubicBezTo>
                  <a:pt x="3565" y="11497"/>
                  <a:pt x="3565" y="11497"/>
                  <a:pt x="3565" y="11497"/>
                </a:cubicBezTo>
                <a:cubicBezTo>
                  <a:pt x="3747" y="11391"/>
                  <a:pt x="3747" y="11391"/>
                  <a:pt x="3747" y="11391"/>
                </a:cubicBezTo>
                <a:cubicBezTo>
                  <a:pt x="3808" y="10496"/>
                  <a:pt x="3808" y="10496"/>
                  <a:pt x="3808" y="10496"/>
                </a:cubicBezTo>
                <a:cubicBezTo>
                  <a:pt x="3003" y="10951"/>
                  <a:pt x="3003" y="10951"/>
                  <a:pt x="3003" y="10951"/>
                </a:cubicBezTo>
                <a:close/>
                <a:moveTo>
                  <a:pt x="2473" y="9616"/>
                </a:moveTo>
                <a:lnTo>
                  <a:pt x="2473" y="9616"/>
                </a:lnTo>
                <a:cubicBezTo>
                  <a:pt x="2746" y="10618"/>
                  <a:pt x="2746" y="10618"/>
                  <a:pt x="2746" y="10618"/>
                </a:cubicBezTo>
                <a:cubicBezTo>
                  <a:pt x="3595" y="10132"/>
                  <a:pt x="3595" y="10132"/>
                  <a:pt x="3595" y="10132"/>
                </a:cubicBezTo>
                <a:cubicBezTo>
                  <a:pt x="2518" y="9601"/>
                  <a:pt x="2518" y="9601"/>
                  <a:pt x="2518" y="9601"/>
                </a:cubicBezTo>
                <a:cubicBezTo>
                  <a:pt x="2473" y="9616"/>
                  <a:pt x="2473" y="9616"/>
                  <a:pt x="2473" y="9616"/>
                </a:cubicBezTo>
                <a:close/>
                <a:moveTo>
                  <a:pt x="8738" y="7842"/>
                </a:moveTo>
                <a:lnTo>
                  <a:pt x="8738" y="7842"/>
                </a:lnTo>
                <a:cubicBezTo>
                  <a:pt x="8055" y="8237"/>
                  <a:pt x="8055" y="8237"/>
                  <a:pt x="8055" y="8237"/>
                </a:cubicBezTo>
                <a:cubicBezTo>
                  <a:pt x="8055" y="9025"/>
                  <a:pt x="8055" y="9025"/>
                  <a:pt x="8055" y="9025"/>
                </a:cubicBezTo>
                <a:cubicBezTo>
                  <a:pt x="8738" y="8616"/>
                  <a:pt x="8738" y="8616"/>
                  <a:pt x="8738" y="8616"/>
                </a:cubicBezTo>
                <a:cubicBezTo>
                  <a:pt x="8738" y="7842"/>
                  <a:pt x="8738" y="7842"/>
                  <a:pt x="8738" y="7842"/>
                </a:cubicBezTo>
                <a:close/>
                <a:moveTo>
                  <a:pt x="9889" y="16230"/>
                </a:moveTo>
                <a:lnTo>
                  <a:pt x="9889" y="16230"/>
                </a:lnTo>
                <a:cubicBezTo>
                  <a:pt x="10511" y="15700"/>
                  <a:pt x="10511" y="15700"/>
                  <a:pt x="10511" y="15700"/>
                </a:cubicBezTo>
                <a:cubicBezTo>
                  <a:pt x="10572" y="15669"/>
                  <a:pt x="10572" y="15669"/>
                  <a:pt x="10572" y="15669"/>
                </a:cubicBezTo>
                <a:cubicBezTo>
                  <a:pt x="10511" y="15623"/>
                  <a:pt x="10511" y="15623"/>
                  <a:pt x="10511" y="15623"/>
                </a:cubicBezTo>
                <a:cubicBezTo>
                  <a:pt x="9389" y="15032"/>
                  <a:pt x="9389" y="15032"/>
                  <a:pt x="9389" y="15032"/>
                </a:cubicBezTo>
                <a:cubicBezTo>
                  <a:pt x="9389" y="15942"/>
                  <a:pt x="9389" y="15942"/>
                  <a:pt x="9389" y="15942"/>
                </a:cubicBezTo>
                <a:cubicBezTo>
                  <a:pt x="9889" y="16230"/>
                  <a:pt x="9889" y="16230"/>
                  <a:pt x="9889" y="16230"/>
                </a:cubicBezTo>
                <a:close/>
                <a:moveTo>
                  <a:pt x="10466" y="6826"/>
                </a:moveTo>
                <a:lnTo>
                  <a:pt x="10466" y="6826"/>
                </a:lnTo>
                <a:cubicBezTo>
                  <a:pt x="9768" y="7221"/>
                  <a:pt x="9768" y="7221"/>
                  <a:pt x="9768" y="7221"/>
                </a:cubicBezTo>
                <a:cubicBezTo>
                  <a:pt x="10451" y="7615"/>
                  <a:pt x="10451" y="7615"/>
                  <a:pt x="10451" y="7615"/>
                </a:cubicBezTo>
                <a:cubicBezTo>
                  <a:pt x="11149" y="7221"/>
                  <a:pt x="11149" y="7221"/>
                  <a:pt x="11149" y="7221"/>
                </a:cubicBezTo>
                <a:cubicBezTo>
                  <a:pt x="10466" y="6826"/>
                  <a:pt x="10466" y="6826"/>
                  <a:pt x="10466" y="6826"/>
                </a:cubicBezTo>
                <a:close/>
                <a:moveTo>
                  <a:pt x="9434" y="5794"/>
                </a:moveTo>
                <a:lnTo>
                  <a:pt x="9434" y="5794"/>
                </a:lnTo>
                <a:cubicBezTo>
                  <a:pt x="9434" y="6599"/>
                  <a:pt x="9434" y="6599"/>
                  <a:pt x="9434" y="6599"/>
                </a:cubicBezTo>
                <a:cubicBezTo>
                  <a:pt x="10102" y="6204"/>
                  <a:pt x="10102" y="6204"/>
                  <a:pt x="10102" y="6204"/>
                </a:cubicBezTo>
                <a:cubicBezTo>
                  <a:pt x="10117" y="5400"/>
                  <a:pt x="10117" y="5400"/>
                  <a:pt x="10117" y="5400"/>
                </a:cubicBezTo>
                <a:cubicBezTo>
                  <a:pt x="9434" y="5794"/>
                  <a:pt x="9434" y="5794"/>
                  <a:pt x="9434" y="5794"/>
                </a:cubicBezTo>
                <a:close/>
                <a:moveTo>
                  <a:pt x="16003" y="1729"/>
                </a:moveTo>
                <a:lnTo>
                  <a:pt x="16003" y="1729"/>
                </a:lnTo>
                <a:cubicBezTo>
                  <a:pt x="15608" y="1942"/>
                  <a:pt x="15608" y="1942"/>
                  <a:pt x="15608" y="1942"/>
                </a:cubicBezTo>
                <a:cubicBezTo>
                  <a:pt x="15608" y="3049"/>
                  <a:pt x="15608" y="3049"/>
                  <a:pt x="15608" y="3049"/>
                </a:cubicBezTo>
                <a:cubicBezTo>
                  <a:pt x="15987" y="2837"/>
                  <a:pt x="15987" y="2837"/>
                  <a:pt x="15987" y="2837"/>
                </a:cubicBezTo>
                <a:cubicBezTo>
                  <a:pt x="16003" y="1729"/>
                  <a:pt x="16003" y="1729"/>
                  <a:pt x="16003" y="1729"/>
                </a:cubicBezTo>
                <a:close/>
                <a:moveTo>
                  <a:pt x="17474" y="2321"/>
                </a:moveTo>
                <a:lnTo>
                  <a:pt x="17474" y="2321"/>
                </a:lnTo>
                <a:cubicBezTo>
                  <a:pt x="17459" y="2291"/>
                  <a:pt x="17459" y="2291"/>
                  <a:pt x="17459" y="2291"/>
                </a:cubicBezTo>
                <a:cubicBezTo>
                  <a:pt x="16564" y="1396"/>
                  <a:pt x="16564" y="1396"/>
                  <a:pt x="16564" y="1396"/>
                </a:cubicBezTo>
                <a:cubicBezTo>
                  <a:pt x="16458" y="1456"/>
                  <a:pt x="16458" y="1456"/>
                  <a:pt x="16458" y="1456"/>
                </a:cubicBezTo>
                <a:cubicBezTo>
                  <a:pt x="16488" y="1456"/>
                  <a:pt x="16488" y="1456"/>
                  <a:pt x="16488" y="1456"/>
                </a:cubicBezTo>
                <a:cubicBezTo>
                  <a:pt x="16427" y="2594"/>
                  <a:pt x="16427" y="2594"/>
                  <a:pt x="16427" y="2594"/>
                </a:cubicBezTo>
                <a:cubicBezTo>
                  <a:pt x="16458" y="2594"/>
                  <a:pt x="16458" y="2594"/>
                  <a:pt x="16458" y="2594"/>
                </a:cubicBezTo>
                <a:cubicBezTo>
                  <a:pt x="16594" y="2670"/>
                  <a:pt x="16594" y="2670"/>
                  <a:pt x="16594" y="2670"/>
                </a:cubicBezTo>
                <a:cubicBezTo>
                  <a:pt x="16655" y="2700"/>
                  <a:pt x="16655" y="2700"/>
                  <a:pt x="16655" y="2700"/>
                </a:cubicBezTo>
                <a:cubicBezTo>
                  <a:pt x="17383" y="2275"/>
                  <a:pt x="17383" y="2275"/>
                  <a:pt x="17383" y="2275"/>
                </a:cubicBezTo>
                <a:cubicBezTo>
                  <a:pt x="17474" y="2321"/>
                  <a:pt x="17474" y="2321"/>
                  <a:pt x="17474" y="2321"/>
                </a:cubicBezTo>
                <a:close/>
                <a:moveTo>
                  <a:pt x="17686" y="3580"/>
                </a:moveTo>
                <a:lnTo>
                  <a:pt x="17686" y="3580"/>
                </a:lnTo>
                <a:cubicBezTo>
                  <a:pt x="17777" y="3519"/>
                  <a:pt x="17777" y="3519"/>
                  <a:pt x="17777" y="3519"/>
                </a:cubicBezTo>
                <a:cubicBezTo>
                  <a:pt x="17504" y="2473"/>
                  <a:pt x="17504" y="2473"/>
                  <a:pt x="17504" y="2473"/>
                </a:cubicBezTo>
                <a:cubicBezTo>
                  <a:pt x="16776" y="2897"/>
                  <a:pt x="16776" y="2897"/>
                  <a:pt x="16776" y="2897"/>
                </a:cubicBezTo>
                <a:cubicBezTo>
                  <a:pt x="16776" y="2943"/>
                  <a:pt x="16776" y="2943"/>
                  <a:pt x="16776" y="2943"/>
                </a:cubicBezTo>
                <a:cubicBezTo>
                  <a:pt x="16761" y="3049"/>
                  <a:pt x="16761" y="3049"/>
                  <a:pt x="16761" y="3049"/>
                </a:cubicBezTo>
                <a:cubicBezTo>
                  <a:pt x="16761" y="3080"/>
                  <a:pt x="16761" y="3080"/>
                  <a:pt x="16761" y="3080"/>
                </a:cubicBezTo>
                <a:cubicBezTo>
                  <a:pt x="16746" y="3095"/>
                  <a:pt x="16746" y="3095"/>
                  <a:pt x="16746" y="3095"/>
                </a:cubicBezTo>
                <a:cubicBezTo>
                  <a:pt x="17686" y="3580"/>
                  <a:pt x="17686" y="3580"/>
                  <a:pt x="17686" y="3580"/>
                </a:cubicBezTo>
                <a:close/>
                <a:moveTo>
                  <a:pt x="16807" y="4080"/>
                </a:moveTo>
                <a:lnTo>
                  <a:pt x="16807" y="4080"/>
                </a:lnTo>
                <a:cubicBezTo>
                  <a:pt x="17201" y="3853"/>
                  <a:pt x="17201" y="3853"/>
                  <a:pt x="17201" y="3853"/>
                </a:cubicBezTo>
                <a:cubicBezTo>
                  <a:pt x="16306" y="3337"/>
                  <a:pt x="16306" y="3337"/>
                  <a:pt x="16306" y="3337"/>
                </a:cubicBezTo>
                <a:cubicBezTo>
                  <a:pt x="15911" y="3564"/>
                  <a:pt x="15911" y="3564"/>
                  <a:pt x="15911" y="3564"/>
                </a:cubicBezTo>
                <a:cubicBezTo>
                  <a:pt x="16807" y="4080"/>
                  <a:pt x="16807" y="4080"/>
                  <a:pt x="16807" y="4080"/>
                </a:cubicBezTo>
                <a:close/>
                <a:moveTo>
                  <a:pt x="15320" y="9419"/>
                </a:moveTo>
                <a:lnTo>
                  <a:pt x="15320" y="9419"/>
                </a:lnTo>
                <a:cubicBezTo>
                  <a:pt x="14668" y="9040"/>
                  <a:pt x="14668" y="9040"/>
                  <a:pt x="14668" y="9040"/>
                </a:cubicBezTo>
                <a:cubicBezTo>
                  <a:pt x="13636" y="9601"/>
                  <a:pt x="13636" y="9601"/>
                  <a:pt x="13636" y="9601"/>
                </a:cubicBezTo>
                <a:cubicBezTo>
                  <a:pt x="14228" y="9950"/>
                  <a:pt x="14228" y="9950"/>
                  <a:pt x="14228" y="9950"/>
                </a:cubicBezTo>
                <a:cubicBezTo>
                  <a:pt x="15320" y="9419"/>
                  <a:pt x="15320" y="9419"/>
                  <a:pt x="15320" y="9419"/>
                </a:cubicBezTo>
                <a:close/>
                <a:moveTo>
                  <a:pt x="15411" y="10618"/>
                </a:moveTo>
                <a:lnTo>
                  <a:pt x="15411" y="10618"/>
                </a:lnTo>
                <a:cubicBezTo>
                  <a:pt x="15669" y="9616"/>
                  <a:pt x="15669" y="9616"/>
                  <a:pt x="15669" y="9616"/>
                </a:cubicBezTo>
                <a:cubicBezTo>
                  <a:pt x="15639" y="9601"/>
                  <a:pt x="15639" y="9601"/>
                  <a:pt x="15639" y="9601"/>
                </a:cubicBezTo>
                <a:cubicBezTo>
                  <a:pt x="14562" y="10132"/>
                  <a:pt x="14562" y="10132"/>
                  <a:pt x="14562" y="10132"/>
                </a:cubicBezTo>
                <a:cubicBezTo>
                  <a:pt x="15411" y="10618"/>
                  <a:pt x="15411" y="10618"/>
                  <a:pt x="15411" y="10618"/>
                </a:cubicBezTo>
                <a:close/>
                <a:moveTo>
                  <a:pt x="14410" y="11391"/>
                </a:moveTo>
                <a:lnTo>
                  <a:pt x="14410" y="11391"/>
                </a:lnTo>
                <a:cubicBezTo>
                  <a:pt x="14592" y="11497"/>
                  <a:pt x="14592" y="11497"/>
                  <a:pt x="14592" y="11497"/>
                </a:cubicBezTo>
                <a:cubicBezTo>
                  <a:pt x="15153" y="10951"/>
                  <a:pt x="15153" y="10951"/>
                  <a:pt x="15153" y="10951"/>
                </a:cubicBezTo>
                <a:cubicBezTo>
                  <a:pt x="14349" y="10496"/>
                  <a:pt x="14349" y="10496"/>
                  <a:pt x="14349" y="10496"/>
                </a:cubicBezTo>
                <a:cubicBezTo>
                  <a:pt x="14410" y="11391"/>
                  <a:pt x="14410" y="11391"/>
                  <a:pt x="14410" y="11391"/>
                </a:cubicBezTo>
                <a:close/>
                <a:moveTo>
                  <a:pt x="13530" y="10026"/>
                </a:moveTo>
                <a:lnTo>
                  <a:pt x="13530" y="10026"/>
                </a:lnTo>
                <a:cubicBezTo>
                  <a:pt x="13591" y="10921"/>
                  <a:pt x="13591" y="10921"/>
                  <a:pt x="13591" y="10921"/>
                </a:cubicBezTo>
                <a:cubicBezTo>
                  <a:pt x="14091" y="11209"/>
                  <a:pt x="14091" y="11209"/>
                  <a:pt x="14091" y="11209"/>
                </a:cubicBezTo>
                <a:cubicBezTo>
                  <a:pt x="14015" y="10299"/>
                  <a:pt x="14015" y="10299"/>
                  <a:pt x="14015" y="10299"/>
                </a:cubicBezTo>
                <a:cubicBezTo>
                  <a:pt x="13530" y="10026"/>
                  <a:pt x="13530" y="10026"/>
                  <a:pt x="13530" y="10026"/>
                </a:cubicBezTo>
                <a:close/>
                <a:moveTo>
                  <a:pt x="10102" y="8252"/>
                </a:moveTo>
                <a:lnTo>
                  <a:pt x="10102" y="8252"/>
                </a:lnTo>
                <a:cubicBezTo>
                  <a:pt x="9404" y="7842"/>
                  <a:pt x="9404" y="7842"/>
                  <a:pt x="9404" y="7842"/>
                </a:cubicBezTo>
                <a:cubicBezTo>
                  <a:pt x="9404" y="8616"/>
                  <a:pt x="9404" y="8616"/>
                  <a:pt x="9404" y="8616"/>
                </a:cubicBezTo>
                <a:cubicBezTo>
                  <a:pt x="10102" y="9025"/>
                  <a:pt x="10102" y="9025"/>
                  <a:pt x="10102" y="9025"/>
                </a:cubicBezTo>
                <a:cubicBezTo>
                  <a:pt x="10102" y="8252"/>
                  <a:pt x="10102" y="8252"/>
                  <a:pt x="10102" y="8252"/>
                </a:cubicBezTo>
                <a:close/>
                <a:moveTo>
                  <a:pt x="8768" y="14622"/>
                </a:moveTo>
                <a:lnTo>
                  <a:pt x="8768" y="14622"/>
                </a:lnTo>
                <a:cubicBezTo>
                  <a:pt x="8768" y="14122"/>
                  <a:pt x="8768" y="14122"/>
                  <a:pt x="8768" y="14122"/>
                </a:cubicBezTo>
                <a:cubicBezTo>
                  <a:pt x="7039" y="15123"/>
                  <a:pt x="7039" y="15123"/>
                  <a:pt x="7039" y="15123"/>
                </a:cubicBezTo>
                <a:cubicBezTo>
                  <a:pt x="6417" y="14789"/>
                  <a:pt x="6417" y="14789"/>
                  <a:pt x="6417" y="14789"/>
                </a:cubicBezTo>
                <a:cubicBezTo>
                  <a:pt x="8768" y="13424"/>
                  <a:pt x="8768" y="13424"/>
                  <a:pt x="8768" y="13424"/>
                </a:cubicBezTo>
                <a:cubicBezTo>
                  <a:pt x="8768" y="13105"/>
                  <a:pt x="8768" y="13105"/>
                  <a:pt x="8768" y="13105"/>
                </a:cubicBezTo>
                <a:cubicBezTo>
                  <a:pt x="6386" y="14501"/>
                  <a:pt x="6386" y="14501"/>
                  <a:pt x="6386" y="14501"/>
                </a:cubicBezTo>
                <a:cubicBezTo>
                  <a:pt x="5491" y="13985"/>
                  <a:pt x="5491" y="13985"/>
                  <a:pt x="5491" y="13985"/>
                </a:cubicBezTo>
                <a:cubicBezTo>
                  <a:pt x="8768" y="12074"/>
                  <a:pt x="8768" y="12074"/>
                  <a:pt x="8768" y="12074"/>
                </a:cubicBezTo>
                <a:cubicBezTo>
                  <a:pt x="8768" y="11740"/>
                  <a:pt x="8768" y="11740"/>
                  <a:pt x="8768" y="11740"/>
                </a:cubicBezTo>
                <a:cubicBezTo>
                  <a:pt x="6492" y="13060"/>
                  <a:pt x="6492" y="13060"/>
                  <a:pt x="6492" y="13060"/>
                </a:cubicBezTo>
                <a:cubicBezTo>
                  <a:pt x="6113" y="12832"/>
                  <a:pt x="6113" y="12832"/>
                  <a:pt x="6113" y="12832"/>
                </a:cubicBezTo>
                <a:cubicBezTo>
                  <a:pt x="6113" y="12407"/>
                  <a:pt x="6113" y="12407"/>
                  <a:pt x="6113" y="12407"/>
                </a:cubicBezTo>
                <a:cubicBezTo>
                  <a:pt x="8768" y="10860"/>
                  <a:pt x="8768" y="10860"/>
                  <a:pt x="8768" y="10860"/>
                </a:cubicBezTo>
                <a:cubicBezTo>
                  <a:pt x="8768" y="10587"/>
                  <a:pt x="8768" y="10587"/>
                  <a:pt x="8768" y="10587"/>
                </a:cubicBezTo>
                <a:cubicBezTo>
                  <a:pt x="7448" y="11346"/>
                  <a:pt x="7448" y="11346"/>
                  <a:pt x="7448" y="11346"/>
                </a:cubicBezTo>
                <a:cubicBezTo>
                  <a:pt x="7190" y="11179"/>
                  <a:pt x="7190" y="11179"/>
                  <a:pt x="7190" y="11179"/>
                </a:cubicBezTo>
                <a:cubicBezTo>
                  <a:pt x="7190" y="10800"/>
                  <a:pt x="7190" y="10800"/>
                  <a:pt x="7190" y="10800"/>
                </a:cubicBezTo>
                <a:cubicBezTo>
                  <a:pt x="8768" y="9874"/>
                  <a:pt x="8768" y="9874"/>
                  <a:pt x="8768" y="9874"/>
                </a:cubicBezTo>
                <a:cubicBezTo>
                  <a:pt x="8768" y="8949"/>
                  <a:pt x="8768" y="8949"/>
                  <a:pt x="8768" y="8949"/>
                </a:cubicBezTo>
                <a:cubicBezTo>
                  <a:pt x="7752" y="9556"/>
                  <a:pt x="7752" y="9556"/>
                  <a:pt x="7752" y="9556"/>
                </a:cubicBezTo>
                <a:cubicBezTo>
                  <a:pt x="7752" y="8419"/>
                  <a:pt x="7752" y="8419"/>
                  <a:pt x="7752" y="8419"/>
                </a:cubicBezTo>
                <a:cubicBezTo>
                  <a:pt x="6963" y="8873"/>
                  <a:pt x="6963" y="8873"/>
                  <a:pt x="6963" y="8873"/>
                </a:cubicBezTo>
                <a:cubicBezTo>
                  <a:pt x="6887" y="11072"/>
                  <a:pt x="6887" y="11072"/>
                  <a:pt x="6887" y="11072"/>
                </a:cubicBezTo>
                <a:cubicBezTo>
                  <a:pt x="6568" y="11270"/>
                  <a:pt x="6568" y="11270"/>
                  <a:pt x="6568" y="11270"/>
                </a:cubicBezTo>
                <a:cubicBezTo>
                  <a:pt x="6174" y="11027"/>
                  <a:pt x="6174" y="11027"/>
                  <a:pt x="6174" y="11027"/>
                </a:cubicBezTo>
                <a:cubicBezTo>
                  <a:pt x="6235" y="9298"/>
                  <a:pt x="6235" y="9298"/>
                  <a:pt x="6235" y="9298"/>
                </a:cubicBezTo>
                <a:cubicBezTo>
                  <a:pt x="5946" y="9465"/>
                  <a:pt x="5946" y="9465"/>
                  <a:pt x="5946" y="9465"/>
                </a:cubicBezTo>
                <a:cubicBezTo>
                  <a:pt x="5810" y="12771"/>
                  <a:pt x="5810" y="12771"/>
                  <a:pt x="5810" y="12771"/>
                </a:cubicBezTo>
                <a:cubicBezTo>
                  <a:pt x="5507" y="12969"/>
                  <a:pt x="5507" y="12969"/>
                  <a:pt x="5507" y="12969"/>
                </a:cubicBezTo>
                <a:cubicBezTo>
                  <a:pt x="5097" y="12726"/>
                  <a:pt x="5097" y="12726"/>
                  <a:pt x="5097" y="12726"/>
                </a:cubicBezTo>
                <a:cubicBezTo>
                  <a:pt x="5233" y="9677"/>
                  <a:pt x="5233" y="9677"/>
                  <a:pt x="5233" y="9677"/>
                </a:cubicBezTo>
                <a:cubicBezTo>
                  <a:pt x="4945" y="9844"/>
                  <a:pt x="4945" y="9844"/>
                  <a:pt x="4945" y="9844"/>
                </a:cubicBezTo>
                <a:cubicBezTo>
                  <a:pt x="4900" y="11103"/>
                  <a:pt x="4900" y="11103"/>
                  <a:pt x="4900" y="11103"/>
                </a:cubicBezTo>
                <a:cubicBezTo>
                  <a:pt x="4035" y="11604"/>
                  <a:pt x="4035" y="11604"/>
                  <a:pt x="4035" y="11604"/>
                </a:cubicBezTo>
                <a:cubicBezTo>
                  <a:pt x="3519" y="11907"/>
                  <a:pt x="3519" y="11907"/>
                  <a:pt x="3519" y="11907"/>
                </a:cubicBezTo>
                <a:cubicBezTo>
                  <a:pt x="2473" y="10875"/>
                  <a:pt x="2473" y="10875"/>
                  <a:pt x="2473" y="10875"/>
                </a:cubicBezTo>
                <a:cubicBezTo>
                  <a:pt x="2109" y="9465"/>
                  <a:pt x="2109" y="9465"/>
                  <a:pt x="2109" y="9465"/>
                </a:cubicBezTo>
                <a:cubicBezTo>
                  <a:pt x="3489" y="8677"/>
                  <a:pt x="3489" y="8677"/>
                  <a:pt x="3489" y="8677"/>
                </a:cubicBezTo>
                <a:cubicBezTo>
                  <a:pt x="4839" y="9419"/>
                  <a:pt x="4839" y="9419"/>
                  <a:pt x="4839" y="9419"/>
                </a:cubicBezTo>
                <a:cubicBezTo>
                  <a:pt x="5112" y="9252"/>
                  <a:pt x="5112" y="9252"/>
                  <a:pt x="5112" y="9252"/>
                </a:cubicBezTo>
                <a:cubicBezTo>
                  <a:pt x="2837" y="8040"/>
                  <a:pt x="2837" y="8040"/>
                  <a:pt x="2837" y="8040"/>
                </a:cubicBezTo>
                <a:cubicBezTo>
                  <a:pt x="2821" y="7570"/>
                  <a:pt x="2821" y="7570"/>
                  <a:pt x="2821" y="7570"/>
                </a:cubicBezTo>
                <a:cubicBezTo>
                  <a:pt x="3140" y="7388"/>
                  <a:pt x="3140" y="7388"/>
                  <a:pt x="3140" y="7388"/>
                </a:cubicBezTo>
                <a:cubicBezTo>
                  <a:pt x="5855" y="8843"/>
                  <a:pt x="5855" y="8843"/>
                  <a:pt x="5855" y="8843"/>
                </a:cubicBezTo>
                <a:cubicBezTo>
                  <a:pt x="6083" y="8706"/>
                  <a:pt x="6083" y="8706"/>
                  <a:pt x="6083" y="8706"/>
                </a:cubicBezTo>
                <a:cubicBezTo>
                  <a:pt x="4505" y="7873"/>
                  <a:pt x="4505" y="7873"/>
                  <a:pt x="4505" y="7873"/>
                </a:cubicBezTo>
                <a:cubicBezTo>
                  <a:pt x="4490" y="7403"/>
                  <a:pt x="4490" y="7403"/>
                  <a:pt x="4490" y="7403"/>
                </a:cubicBezTo>
                <a:cubicBezTo>
                  <a:pt x="4824" y="7221"/>
                  <a:pt x="4824" y="7221"/>
                  <a:pt x="4824" y="7221"/>
                </a:cubicBezTo>
                <a:cubicBezTo>
                  <a:pt x="6811" y="8282"/>
                  <a:pt x="6811" y="8282"/>
                  <a:pt x="6811" y="8282"/>
                </a:cubicBezTo>
                <a:cubicBezTo>
                  <a:pt x="7539" y="7858"/>
                  <a:pt x="7539" y="7858"/>
                  <a:pt x="7539" y="7858"/>
                </a:cubicBezTo>
                <a:cubicBezTo>
                  <a:pt x="6386" y="7221"/>
                  <a:pt x="6386" y="7221"/>
                  <a:pt x="6386" y="7221"/>
                </a:cubicBezTo>
                <a:cubicBezTo>
                  <a:pt x="7478" y="6599"/>
                  <a:pt x="7478" y="6599"/>
                  <a:pt x="7478" y="6599"/>
                </a:cubicBezTo>
                <a:cubicBezTo>
                  <a:pt x="6447" y="5992"/>
                  <a:pt x="6447" y="5992"/>
                  <a:pt x="6447" y="5992"/>
                </a:cubicBezTo>
                <a:cubicBezTo>
                  <a:pt x="4262" y="7251"/>
                  <a:pt x="4262" y="7251"/>
                  <a:pt x="4262" y="7251"/>
                </a:cubicBezTo>
                <a:cubicBezTo>
                  <a:pt x="3959" y="7084"/>
                  <a:pt x="3959" y="7084"/>
                  <a:pt x="3959" y="7084"/>
                </a:cubicBezTo>
                <a:cubicBezTo>
                  <a:pt x="3959" y="6614"/>
                  <a:pt x="3959" y="6614"/>
                  <a:pt x="3959" y="6614"/>
                </a:cubicBezTo>
                <a:cubicBezTo>
                  <a:pt x="5734" y="5582"/>
                  <a:pt x="5734" y="5582"/>
                  <a:pt x="5734" y="5582"/>
                </a:cubicBezTo>
                <a:cubicBezTo>
                  <a:pt x="5446" y="5430"/>
                  <a:pt x="5446" y="5430"/>
                  <a:pt x="5446" y="5430"/>
                </a:cubicBezTo>
                <a:cubicBezTo>
                  <a:pt x="1229" y="7858"/>
                  <a:pt x="1229" y="7858"/>
                  <a:pt x="1229" y="7858"/>
                </a:cubicBezTo>
                <a:cubicBezTo>
                  <a:pt x="333" y="7342"/>
                  <a:pt x="333" y="7342"/>
                  <a:pt x="333" y="7342"/>
                </a:cubicBezTo>
                <a:cubicBezTo>
                  <a:pt x="4566" y="4915"/>
                  <a:pt x="4566" y="4915"/>
                  <a:pt x="4566" y="4915"/>
                </a:cubicBezTo>
                <a:cubicBezTo>
                  <a:pt x="4262" y="4733"/>
                  <a:pt x="4262" y="4733"/>
                  <a:pt x="4262" y="4733"/>
                </a:cubicBezTo>
                <a:cubicBezTo>
                  <a:pt x="61" y="7145"/>
                  <a:pt x="61" y="7145"/>
                  <a:pt x="61" y="7145"/>
                </a:cubicBezTo>
                <a:cubicBezTo>
                  <a:pt x="61" y="6113"/>
                  <a:pt x="61" y="6113"/>
                  <a:pt x="61" y="6113"/>
                </a:cubicBezTo>
                <a:cubicBezTo>
                  <a:pt x="3367" y="4217"/>
                  <a:pt x="3367" y="4217"/>
                  <a:pt x="3367" y="4217"/>
                </a:cubicBezTo>
                <a:cubicBezTo>
                  <a:pt x="2837" y="3913"/>
                  <a:pt x="2837" y="3913"/>
                  <a:pt x="2837" y="3913"/>
                </a:cubicBezTo>
                <a:cubicBezTo>
                  <a:pt x="76" y="5507"/>
                  <a:pt x="76" y="5507"/>
                  <a:pt x="76" y="5507"/>
                </a:cubicBezTo>
                <a:cubicBezTo>
                  <a:pt x="76" y="4809"/>
                  <a:pt x="76" y="4809"/>
                  <a:pt x="76" y="4809"/>
                </a:cubicBezTo>
                <a:cubicBezTo>
                  <a:pt x="1016" y="4263"/>
                  <a:pt x="1016" y="4263"/>
                  <a:pt x="1016" y="4263"/>
                </a:cubicBezTo>
                <a:cubicBezTo>
                  <a:pt x="0" y="3686"/>
                  <a:pt x="0" y="3686"/>
                  <a:pt x="0" y="3686"/>
                </a:cubicBezTo>
                <a:cubicBezTo>
                  <a:pt x="394" y="2124"/>
                  <a:pt x="394" y="2124"/>
                  <a:pt x="394" y="2124"/>
                </a:cubicBezTo>
                <a:cubicBezTo>
                  <a:pt x="1547" y="1001"/>
                  <a:pt x="1547" y="1001"/>
                  <a:pt x="1547" y="1001"/>
                </a:cubicBezTo>
                <a:cubicBezTo>
                  <a:pt x="2533" y="1563"/>
                  <a:pt x="2533" y="1563"/>
                  <a:pt x="2533" y="1563"/>
                </a:cubicBezTo>
                <a:cubicBezTo>
                  <a:pt x="2533" y="592"/>
                  <a:pt x="2533" y="592"/>
                  <a:pt x="2533" y="592"/>
                </a:cubicBezTo>
                <a:cubicBezTo>
                  <a:pt x="3140" y="243"/>
                  <a:pt x="3140" y="243"/>
                  <a:pt x="3140" y="243"/>
                </a:cubicBezTo>
                <a:cubicBezTo>
                  <a:pt x="3140" y="3398"/>
                  <a:pt x="3140" y="3398"/>
                  <a:pt x="3140" y="3398"/>
                </a:cubicBezTo>
                <a:cubicBezTo>
                  <a:pt x="3671" y="3701"/>
                  <a:pt x="3671" y="3701"/>
                  <a:pt x="3671" y="3701"/>
                </a:cubicBezTo>
                <a:cubicBezTo>
                  <a:pt x="3671" y="516"/>
                  <a:pt x="3671" y="516"/>
                  <a:pt x="3671" y="516"/>
                </a:cubicBezTo>
                <a:cubicBezTo>
                  <a:pt x="4566" y="0"/>
                  <a:pt x="4566" y="0"/>
                  <a:pt x="4566" y="0"/>
                </a:cubicBezTo>
                <a:cubicBezTo>
                  <a:pt x="4566" y="4217"/>
                  <a:pt x="4566" y="4217"/>
                  <a:pt x="4566" y="4217"/>
                </a:cubicBezTo>
                <a:cubicBezTo>
                  <a:pt x="4854" y="4384"/>
                  <a:pt x="4854" y="4384"/>
                  <a:pt x="4854" y="4384"/>
                </a:cubicBezTo>
                <a:cubicBezTo>
                  <a:pt x="4854" y="61"/>
                  <a:pt x="4854" y="61"/>
                  <a:pt x="4854" y="61"/>
                </a:cubicBezTo>
                <a:cubicBezTo>
                  <a:pt x="5749" y="576"/>
                  <a:pt x="5749" y="576"/>
                  <a:pt x="5749" y="576"/>
                </a:cubicBezTo>
                <a:cubicBezTo>
                  <a:pt x="5749" y="4900"/>
                  <a:pt x="5749" y="4900"/>
                  <a:pt x="5749" y="4900"/>
                </a:cubicBezTo>
                <a:cubicBezTo>
                  <a:pt x="6053" y="5082"/>
                  <a:pt x="6053" y="5082"/>
                  <a:pt x="6053" y="5082"/>
                </a:cubicBezTo>
                <a:cubicBezTo>
                  <a:pt x="6053" y="455"/>
                  <a:pt x="6053" y="455"/>
                  <a:pt x="6053" y="455"/>
                </a:cubicBezTo>
                <a:cubicBezTo>
                  <a:pt x="6932" y="971"/>
                  <a:pt x="6932" y="971"/>
                  <a:pt x="6932" y="971"/>
                </a:cubicBezTo>
                <a:cubicBezTo>
                  <a:pt x="6932" y="5597"/>
                  <a:pt x="6932" y="5597"/>
                  <a:pt x="6932" y="5597"/>
                </a:cubicBezTo>
                <a:cubicBezTo>
                  <a:pt x="7752" y="6053"/>
                  <a:pt x="7752" y="6053"/>
                  <a:pt x="7752" y="6053"/>
                </a:cubicBezTo>
                <a:cubicBezTo>
                  <a:pt x="7752" y="4884"/>
                  <a:pt x="7752" y="4884"/>
                  <a:pt x="7752" y="4884"/>
                </a:cubicBezTo>
                <a:cubicBezTo>
                  <a:pt x="8753" y="5476"/>
                  <a:pt x="8753" y="5476"/>
                  <a:pt x="8753" y="5476"/>
                </a:cubicBezTo>
                <a:cubicBezTo>
                  <a:pt x="8753" y="4323"/>
                  <a:pt x="8753" y="4323"/>
                  <a:pt x="8753" y="4323"/>
                </a:cubicBezTo>
                <a:cubicBezTo>
                  <a:pt x="7190" y="3352"/>
                  <a:pt x="7190" y="3352"/>
                  <a:pt x="7190" y="3352"/>
                </a:cubicBezTo>
                <a:cubicBezTo>
                  <a:pt x="7190" y="2973"/>
                  <a:pt x="7190" y="2973"/>
                  <a:pt x="7190" y="2973"/>
                </a:cubicBezTo>
                <a:cubicBezTo>
                  <a:pt x="7600" y="2761"/>
                  <a:pt x="7600" y="2761"/>
                  <a:pt x="7600" y="2761"/>
                </a:cubicBezTo>
                <a:cubicBezTo>
                  <a:pt x="8753" y="3489"/>
                  <a:pt x="8753" y="3489"/>
                  <a:pt x="8753" y="3489"/>
                </a:cubicBezTo>
                <a:cubicBezTo>
                  <a:pt x="8753" y="3064"/>
                  <a:pt x="8753" y="3064"/>
                  <a:pt x="8753" y="3064"/>
                </a:cubicBezTo>
                <a:cubicBezTo>
                  <a:pt x="7190" y="1866"/>
                  <a:pt x="7190" y="1866"/>
                  <a:pt x="7190" y="1866"/>
                </a:cubicBezTo>
                <a:cubicBezTo>
                  <a:pt x="7190" y="1486"/>
                  <a:pt x="7190" y="1486"/>
                  <a:pt x="7190" y="1486"/>
                </a:cubicBezTo>
                <a:cubicBezTo>
                  <a:pt x="7585" y="1274"/>
                  <a:pt x="7585" y="1274"/>
                  <a:pt x="7585" y="1274"/>
                </a:cubicBezTo>
                <a:cubicBezTo>
                  <a:pt x="9071" y="2442"/>
                  <a:pt x="9071" y="2442"/>
                  <a:pt x="9071" y="2442"/>
                </a:cubicBezTo>
                <a:cubicBezTo>
                  <a:pt x="10557" y="1274"/>
                  <a:pt x="10557" y="1274"/>
                  <a:pt x="10557" y="1274"/>
                </a:cubicBezTo>
                <a:cubicBezTo>
                  <a:pt x="10967" y="1486"/>
                  <a:pt x="10967" y="1486"/>
                  <a:pt x="10967" y="1486"/>
                </a:cubicBezTo>
                <a:cubicBezTo>
                  <a:pt x="10951" y="1866"/>
                  <a:pt x="10951" y="1866"/>
                  <a:pt x="10951" y="1866"/>
                </a:cubicBezTo>
                <a:cubicBezTo>
                  <a:pt x="9389" y="3064"/>
                  <a:pt x="9389" y="3064"/>
                  <a:pt x="9389" y="3064"/>
                </a:cubicBezTo>
                <a:cubicBezTo>
                  <a:pt x="9389" y="3489"/>
                  <a:pt x="9389" y="3489"/>
                  <a:pt x="9389" y="3489"/>
                </a:cubicBezTo>
                <a:cubicBezTo>
                  <a:pt x="10557" y="2761"/>
                  <a:pt x="10557" y="2761"/>
                  <a:pt x="10557" y="2761"/>
                </a:cubicBezTo>
                <a:cubicBezTo>
                  <a:pt x="10967" y="2973"/>
                  <a:pt x="10967" y="2973"/>
                  <a:pt x="10967" y="2973"/>
                </a:cubicBezTo>
                <a:cubicBezTo>
                  <a:pt x="10951" y="3352"/>
                  <a:pt x="10951" y="3352"/>
                  <a:pt x="10951" y="3352"/>
                </a:cubicBezTo>
                <a:cubicBezTo>
                  <a:pt x="9389" y="4323"/>
                  <a:pt x="9389" y="4323"/>
                  <a:pt x="9389" y="4323"/>
                </a:cubicBezTo>
                <a:cubicBezTo>
                  <a:pt x="9389" y="5476"/>
                  <a:pt x="9389" y="5476"/>
                  <a:pt x="9389" y="5476"/>
                </a:cubicBezTo>
                <a:cubicBezTo>
                  <a:pt x="10405" y="4900"/>
                  <a:pt x="10405" y="4900"/>
                  <a:pt x="10405" y="4900"/>
                </a:cubicBezTo>
                <a:cubicBezTo>
                  <a:pt x="10405" y="6068"/>
                  <a:pt x="10405" y="6068"/>
                  <a:pt x="10405" y="6068"/>
                </a:cubicBezTo>
                <a:cubicBezTo>
                  <a:pt x="11209" y="5597"/>
                  <a:pt x="11209" y="5597"/>
                  <a:pt x="11209" y="5597"/>
                </a:cubicBezTo>
                <a:cubicBezTo>
                  <a:pt x="11209" y="971"/>
                  <a:pt x="11209" y="971"/>
                  <a:pt x="11209" y="971"/>
                </a:cubicBezTo>
                <a:cubicBezTo>
                  <a:pt x="12104" y="455"/>
                  <a:pt x="12104" y="455"/>
                  <a:pt x="12104" y="455"/>
                </a:cubicBezTo>
                <a:cubicBezTo>
                  <a:pt x="12104" y="5082"/>
                  <a:pt x="12104" y="5082"/>
                  <a:pt x="12104" y="5082"/>
                </a:cubicBezTo>
                <a:cubicBezTo>
                  <a:pt x="12392" y="4915"/>
                  <a:pt x="12392" y="4915"/>
                  <a:pt x="12392" y="4915"/>
                </a:cubicBezTo>
                <a:cubicBezTo>
                  <a:pt x="12392" y="516"/>
                  <a:pt x="12392" y="516"/>
                  <a:pt x="12392" y="516"/>
                </a:cubicBezTo>
                <a:cubicBezTo>
                  <a:pt x="13287" y="0"/>
                  <a:pt x="13287" y="0"/>
                  <a:pt x="13287" y="0"/>
                </a:cubicBezTo>
                <a:cubicBezTo>
                  <a:pt x="13287" y="4399"/>
                  <a:pt x="13287" y="4399"/>
                  <a:pt x="13287" y="4399"/>
                </a:cubicBezTo>
                <a:cubicBezTo>
                  <a:pt x="13591" y="4217"/>
                  <a:pt x="13591" y="4217"/>
                  <a:pt x="13591" y="4217"/>
                </a:cubicBezTo>
                <a:cubicBezTo>
                  <a:pt x="13591" y="0"/>
                  <a:pt x="13591" y="0"/>
                  <a:pt x="13591" y="0"/>
                </a:cubicBezTo>
                <a:cubicBezTo>
                  <a:pt x="14486" y="516"/>
                  <a:pt x="14486" y="516"/>
                  <a:pt x="14486" y="516"/>
                </a:cubicBezTo>
                <a:cubicBezTo>
                  <a:pt x="14486" y="3701"/>
                  <a:pt x="14486" y="3701"/>
                  <a:pt x="14486" y="3701"/>
                </a:cubicBezTo>
                <a:cubicBezTo>
                  <a:pt x="15016" y="3398"/>
                  <a:pt x="15016" y="3398"/>
                  <a:pt x="15016" y="3398"/>
                </a:cubicBezTo>
                <a:cubicBezTo>
                  <a:pt x="15016" y="243"/>
                  <a:pt x="15016" y="243"/>
                  <a:pt x="15016" y="243"/>
                </a:cubicBezTo>
                <a:cubicBezTo>
                  <a:pt x="15608" y="592"/>
                  <a:pt x="15608" y="592"/>
                  <a:pt x="15608" y="592"/>
                </a:cubicBezTo>
                <a:cubicBezTo>
                  <a:pt x="15608" y="1563"/>
                  <a:pt x="15608" y="1563"/>
                  <a:pt x="15608" y="1563"/>
                </a:cubicBezTo>
                <a:cubicBezTo>
                  <a:pt x="16609" y="1001"/>
                  <a:pt x="16609" y="1001"/>
                  <a:pt x="16609" y="1001"/>
                </a:cubicBezTo>
                <a:cubicBezTo>
                  <a:pt x="17747" y="2124"/>
                  <a:pt x="17747" y="2124"/>
                  <a:pt x="17747" y="2124"/>
                </a:cubicBezTo>
                <a:cubicBezTo>
                  <a:pt x="18157" y="3686"/>
                  <a:pt x="18157" y="3686"/>
                  <a:pt x="18157" y="3686"/>
                </a:cubicBezTo>
                <a:cubicBezTo>
                  <a:pt x="17140" y="4263"/>
                  <a:pt x="17140" y="4263"/>
                  <a:pt x="17140" y="4263"/>
                </a:cubicBezTo>
                <a:cubicBezTo>
                  <a:pt x="18066" y="4809"/>
                  <a:pt x="18066" y="4809"/>
                  <a:pt x="18066" y="4809"/>
                </a:cubicBezTo>
                <a:cubicBezTo>
                  <a:pt x="18066" y="5507"/>
                  <a:pt x="18066" y="5507"/>
                  <a:pt x="18066" y="5507"/>
                </a:cubicBezTo>
                <a:cubicBezTo>
                  <a:pt x="15305" y="3913"/>
                  <a:pt x="15305" y="3913"/>
                  <a:pt x="15305" y="3913"/>
                </a:cubicBezTo>
                <a:cubicBezTo>
                  <a:pt x="14774" y="4217"/>
                  <a:pt x="14774" y="4217"/>
                  <a:pt x="14774" y="4217"/>
                </a:cubicBezTo>
                <a:cubicBezTo>
                  <a:pt x="18081" y="6113"/>
                  <a:pt x="18081" y="6113"/>
                  <a:pt x="18081" y="6113"/>
                </a:cubicBezTo>
                <a:cubicBezTo>
                  <a:pt x="18081" y="7145"/>
                  <a:pt x="18081" y="7145"/>
                  <a:pt x="18081" y="7145"/>
                </a:cubicBezTo>
                <a:cubicBezTo>
                  <a:pt x="13879" y="4733"/>
                  <a:pt x="13879" y="4733"/>
                  <a:pt x="13879" y="4733"/>
                </a:cubicBezTo>
                <a:cubicBezTo>
                  <a:pt x="13591" y="4915"/>
                  <a:pt x="13591" y="4915"/>
                  <a:pt x="13591" y="4915"/>
                </a:cubicBezTo>
                <a:cubicBezTo>
                  <a:pt x="17823" y="7342"/>
                  <a:pt x="17823" y="7342"/>
                  <a:pt x="17823" y="7342"/>
                </a:cubicBezTo>
                <a:cubicBezTo>
                  <a:pt x="16928" y="7858"/>
                  <a:pt x="16928" y="7858"/>
                  <a:pt x="16928" y="7858"/>
                </a:cubicBezTo>
                <a:cubicBezTo>
                  <a:pt x="12696" y="5430"/>
                  <a:pt x="12696" y="5430"/>
                  <a:pt x="12696" y="5430"/>
                </a:cubicBezTo>
                <a:cubicBezTo>
                  <a:pt x="12407" y="5582"/>
                  <a:pt x="12407" y="5582"/>
                  <a:pt x="12407" y="5582"/>
                </a:cubicBezTo>
                <a:cubicBezTo>
                  <a:pt x="14182" y="6614"/>
                  <a:pt x="14182" y="6614"/>
                  <a:pt x="14182" y="6614"/>
                </a:cubicBezTo>
                <a:cubicBezTo>
                  <a:pt x="14182" y="7084"/>
                  <a:pt x="14182" y="7084"/>
                  <a:pt x="14182" y="7084"/>
                </a:cubicBezTo>
                <a:cubicBezTo>
                  <a:pt x="13894" y="7251"/>
                  <a:pt x="13894" y="7251"/>
                  <a:pt x="13894" y="7251"/>
                </a:cubicBezTo>
                <a:cubicBezTo>
                  <a:pt x="11710" y="5992"/>
                  <a:pt x="11710" y="5992"/>
                  <a:pt x="11710" y="5992"/>
                </a:cubicBezTo>
                <a:cubicBezTo>
                  <a:pt x="10678" y="6599"/>
                  <a:pt x="10678" y="6599"/>
                  <a:pt x="10678" y="6599"/>
                </a:cubicBezTo>
                <a:cubicBezTo>
                  <a:pt x="11770" y="7221"/>
                  <a:pt x="11770" y="7221"/>
                  <a:pt x="11770" y="7221"/>
                </a:cubicBezTo>
                <a:cubicBezTo>
                  <a:pt x="10618" y="7858"/>
                  <a:pt x="10618" y="7858"/>
                  <a:pt x="10618" y="7858"/>
                </a:cubicBezTo>
                <a:cubicBezTo>
                  <a:pt x="11331" y="8282"/>
                  <a:pt x="11331" y="8282"/>
                  <a:pt x="11331" y="8282"/>
                </a:cubicBezTo>
                <a:cubicBezTo>
                  <a:pt x="13333" y="7221"/>
                  <a:pt x="13333" y="7221"/>
                  <a:pt x="13333" y="7221"/>
                </a:cubicBezTo>
                <a:cubicBezTo>
                  <a:pt x="13651" y="7403"/>
                  <a:pt x="13651" y="7403"/>
                  <a:pt x="13651" y="7403"/>
                </a:cubicBezTo>
                <a:cubicBezTo>
                  <a:pt x="13636" y="7873"/>
                  <a:pt x="13636" y="7873"/>
                  <a:pt x="13636" y="7873"/>
                </a:cubicBezTo>
                <a:cubicBezTo>
                  <a:pt x="12074" y="8692"/>
                  <a:pt x="12074" y="8692"/>
                  <a:pt x="12074" y="8692"/>
                </a:cubicBezTo>
                <a:cubicBezTo>
                  <a:pt x="12301" y="8827"/>
                  <a:pt x="12301" y="8827"/>
                  <a:pt x="12301" y="8827"/>
                </a:cubicBezTo>
                <a:cubicBezTo>
                  <a:pt x="15001" y="7388"/>
                  <a:pt x="15001" y="7388"/>
                  <a:pt x="15001" y="7388"/>
                </a:cubicBezTo>
                <a:cubicBezTo>
                  <a:pt x="15335" y="7570"/>
                  <a:pt x="15335" y="7570"/>
                  <a:pt x="15335" y="7570"/>
                </a:cubicBezTo>
                <a:cubicBezTo>
                  <a:pt x="15320" y="8040"/>
                  <a:pt x="15320" y="8040"/>
                  <a:pt x="15320" y="8040"/>
                </a:cubicBezTo>
                <a:cubicBezTo>
                  <a:pt x="13030" y="9252"/>
                  <a:pt x="13030" y="9252"/>
                  <a:pt x="13030" y="9252"/>
                </a:cubicBezTo>
                <a:cubicBezTo>
                  <a:pt x="13302" y="9419"/>
                  <a:pt x="13302" y="9419"/>
                  <a:pt x="13302" y="9419"/>
                </a:cubicBezTo>
                <a:cubicBezTo>
                  <a:pt x="14668" y="8677"/>
                  <a:pt x="14668" y="8677"/>
                  <a:pt x="14668" y="8677"/>
                </a:cubicBezTo>
                <a:cubicBezTo>
                  <a:pt x="16048" y="9465"/>
                  <a:pt x="16048" y="9465"/>
                  <a:pt x="16048" y="9465"/>
                </a:cubicBezTo>
                <a:cubicBezTo>
                  <a:pt x="15684" y="10875"/>
                  <a:pt x="15684" y="10875"/>
                  <a:pt x="15684" y="10875"/>
                </a:cubicBezTo>
                <a:cubicBezTo>
                  <a:pt x="14637" y="11907"/>
                  <a:pt x="14637" y="11907"/>
                  <a:pt x="14637" y="11907"/>
                </a:cubicBezTo>
                <a:cubicBezTo>
                  <a:pt x="14122" y="11619"/>
                  <a:pt x="14122" y="11619"/>
                  <a:pt x="14122" y="11619"/>
                </a:cubicBezTo>
                <a:cubicBezTo>
                  <a:pt x="13257" y="11103"/>
                  <a:pt x="13257" y="11103"/>
                  <a:pt x="13257" y="11103"/>
                </a:cubicBezTo>
                <a:cubicBezTo>
                  <a:pt x="13212" y="9844"/>
                  <a:pt x="13212" y="9844"/>
                  <a:pt x="13212" y="9844"/>
                </a:cubicBezTo>
                <a:cubicBezTo>
                  <a:pt x="12923" y="9677"/>
                  <a:pt x="12923" y="9677"/>
                  <a:pt x="12923" y="9677"/>
                </a:cubicBezTo>
                <a:cubicBezTo>
                  <a:pt x="13045" y="12726"/>
                  <a:pt x="13045" y="12726"/>
                  <a:pt x="13045" y="12726"/>
                </a:cubicBezTo>
                <a:cubicBezTo>
                  <a:pt x="12650" y="12969"/>
                  <a:pt x="12650" y="12969"/>
                  <a:pt x="12650" y="12969"/>
                </a:cubicBezTo>
                <a:cubicBezTo>
                  <a:pt x="12332" y="12771"/>
                  <a:pt x="12332" y="12771"/>
                  <a:pt x="12332" y="12771"/>
                </a:cubicBezTo>
                <a:cubicBezTo>
                  <a:pt x="12195" y="9450"/>
                  <a:pt x="12195" y="9450"/>
                  <a:pt x="12195" y="9450"/>
                </a:cubicBezTo>
                <a:cubicBezTo>
                  <a:pt x="11922" y="9298"/>
                  <a:pt x="11922" y="9298"/>
                  <a:pt x="11922" y="9298"/>
                </a:cubicBezTo>
                <a:cubicBezTo>
                  <a:pt x="11982" y="11027"/>
                  <a:pt x="11982" y="11027"/>
                  <a:pt x="11982" y="11027"/>
                </a:cubicBezTo>
                <a:cubicBezTo>
                  <a:pt x="11588" y="11270"/>
                  <a:pt x="11588" y="11270"/>
                  <a:pt x="11588" y="11270"/>
                </a:cubicBezTo>
                <a:cubicBezTo>
                  <a:pt x="11270" y="11072"/>
                  <a:pt x="11270" y="11072"/>
                  <a:pt x="11270" y="11072"/>
                </a:cubicBezTo>
                <a:cubicBezTo>
                  <a:pt x="11194" y="8873"/>
                  <a:pt x="11194" y="8873"/>
                  <a:pt x="11194" y="8873"/>
                </a:cubicBezTo>
                <a:cubicBezTo>
                  <a:pt x="10405" y="8419"/>
                  <a:pt x="10405" y="8419"/>
                  <a:pt x="10405" y="8419"/>
                </a:cubicBezTo>
                <a:cubicBezTo>
                  <a:pt x="10405" y="9556"/>
                  <a:pt x="10405" y="9556"/>
                  <a:pt x="10405" y="9556"/>
                </a:cubicBezTo>
                <a:cubicBezTo>
                  <a:pt x="9389" y="8949"/>
                  <a:pt x="9389" y="8949"/>
                  <a:pt x="9389" y="8949"/>
                </a:cubicBezTo>
                <a:cubicBezTo>
                  <a:pt x="9389" y="9874"/>
                  <a:pt x="9389" y="9874"/>
                  <a:pt x="9389" y="9874"/>
                </a:cubicBezTo>
                <a:cubicBezTo>
                  <a:pt x="10967" y="10800"/>
                  <a:pt x="10967" y="10800"/>
                  <a:pt x="10967" y="10800"/>
                </a:cubicBezTo>
                <a:cubicBezTo>
                  <a:pt x="10967" y="11179"/>
                  <a:pt x="10967" y="11179"/>
                  <a:pt x="10967" y="11179"/>
                </a:cubicBezTo>
                <a:cubicBezTo>
                  <a:pt x="10708" y="11346"/>
                  <a:pt x="10708" y="11346"/>
                  <a:pt x="10708" y="11346"/>
                </a:cubicBezTo>
                <a:cubicBezTo>
                  <a:pt x="9389" y="10587"/>
                  <a:pt x="9389" y="10587"/>
                  <a:pt x="9389" y="10587"/>
                </a:cubicBezTo>
                <a:cubicBezTo>
                  <a:pt x="9389" y="10860"/>
                  <a:pt x="9389" y="10860"/>
                  <a:pt x="9389" y="10860"/>
                </a:cubicBezTo>
                <a:cubicBezTo>
                  <a:pt x="12028" y="12407"/>
                  <a:pt x="12028" y="12407"/>
                  <a:pt x="12028" y="12407"/>
                </a:cubicBezTo>
                <a:cubicBezTo>
                  <a:pt x="12028" y="12832"/>
                  <a:pt x="12028" y="12832"/>
                  <a:pt x="12028" y="12832"/>
                </a:cubicBezTo>
                <a:cubicBezTo>
                  <a:pt x="11649" y="13060"/>
                  <a:pt x="11649" y="13060"/>
                  <a:pt x="11649" y="13060"/>
                </a:cubicBezTo>
                <a:cubicBezTo>
                  <a:pt x="9389" y="11740"/>
                  <a:pt x="9389" y="11740"/>
                  <a:pt x="9389" y="11740"/>
                </a:cubicBezTo>
                <a:cubicBezTo>
                  <a:pt x="9389" y="12074"/>
                  <a:pt x="9389" y="12074"/>
                  <a:pt x="9389" y="12074"/>
                </a:cubicBezTo>
                <a:cubicBezTo>
                  <a:pt x="12650" y="13985"/>
                  <a:pt x="12650" y="13985"/>
                  <a:pt x="12650" y="13985"/>
                </a:cubicBezTo>
                <a:cubicBezTo>
                  <a:pt x="11770" y="14501"/>
                  <a:pt x="11770" y="14501"/>
                  <a:pt x="11770" y="14501"/>
                </a:cubicBezTo>
                <a:cubicBezTo>
                  <a:pt x="9389" y="13105"/>
                  <a:pt x="9389" y="13105"/>
                  <a:pt x="9389" y="13105"/>
                </a:cubicBezTo>
                <a:cubicBezTo>
                  <a:pt x="9389" y="13424"/>
                  <a:pt x="9389" y="13424"/>
                  <a:pt x="9389" y="13424"/>
                </a:cubicBezTo>
                <a:cubicBezTo>
                  <a:pt x="11725" y="14789"/>
                  <a:pt x="11725" y="14789"/>
                  <a:pt x="11725" y="14789"/>
                </a:cubicBezTo>
                <a:cubicBezTo>
                  <a:pt x="11103" y="15123"/>
                  <a:pt x="11103" y="15123"/>
                  <a:pt x="11103" y="15123"/>
                </a:cubicBezTo>
                <a:cubicBezTo>
                  <a:pt x="9389" y="14122"/>
                  <a:pt x="9389" y="14122"/>
                  <a:pt x="9389" y="14122"/>
                </a:cubicBezTo>
                <a:cubicBezTo>
                  <a:pt x="9389" y="14622"/>
                  <a:pt x="9389" y="14622"/>
                  <a:pt x="9389" y="14622"/>
                </a:cubicBezTo>
                <a:cubicBezTo>
                  <a:pt x="11057" y="15608"/>
                  <a:pt x="11057" y="15608"/>
                  <a:pt x="11057" y="15608"/>
                </a:cubicBezTo>
                <a:cubicBezTo>
                  <a:pt x="9086" y="17399"/>
                  <a:pt x="9101" y="17399"/>
                  <a:pt x="9101" y="17399"/>
                </a:cubicBezTo>
                <a:cubicBezTo>
                  <a:pt x="9071" y="17383"/>
                  <a:pt x="9071" y="17383"/>
                  <a:pt x="9071" y="17383"/>
                </a:cubicBezTo>
                <a:cubicBezTo>
                  <a:pt x="9056" y="17399"/>
                  <a:pt x="9056" y="17399"/>
                  <a:pt x="9056" y="17399"/>
                </a:cubicBezTo>
                <a:cubicBezTo>
                  <a:pt x="7084" y="15608"/>
                  <a:pt x="7084" y="15608"/>
                  <a:pt x="7084" y="15608"/>
                </a:cubicBezTo>
                <a:cubicBezTo>
                  <a:pt x="8768" y="14622"/>
                  <a:pt x="8768" y="14622"/>
                  <a:pt x="8768" y="14622"/>
                </a:cubicBezTo>
                <a:close/>
                <a:moveTo>
                  <a:pt x="8768" y="16306"/>
                </a:moveTo>
                <a:lnTo>
                  <a:pt x="8768" y="16306"/>
                </a:lnTo>
                <a:cubicBezTo>
                  <a:pt x="8768" y="16276"/>
                  <a:pt x="8768" y="16276"/>
                  <a:pt x="8768" y="16276"/>
                </a:cubicBezTo>
                <a:cubicBezTo>
                  <a:pt x="8510" y="16443"/>
                  <a:pt x="8510" y="16443"/>
                  <a:pt x="8510" y="16443"/>
                </a:cubicBezTo>
                <a:cubicBezTo>
                  <a:pt x="9071" y="16913"/>
                  <a:pt x="9071" y="16913"/>
                  <a:pt x="9071" y="16913"/>
                </a:cubicBezTo>
                <a:cubicBezTo>
                  <a:pt x="9647" y="16443"/>
                  <a:pt x="9647" y="16443"/>
                  <a:pt x="9647" y="16443"/>
                </a:cubicBezTo>
                <a:cubicBezTo>
                  <a:pt x="9389" y="16276"/>
                  <a:pt x="9389" y="16276"/>
                  <a:pt x="9389" y="16276"/>
                </a:cubicBezTo>
                <a:cubicBezTo>
                  <a:pt x="9389" y="16306"/>
                  <a:pt x="9389" y="16306"/>
                  <a:pt x="9389" y="16306"/>
                </a:cubicBezTo>
                <a:cubicBezTo>
                  <a:pt x="9358" y="16336"/>
                  <a:pt x="9358" y="16336"/>
                  <a:pt x="9358" y="16336"/>
                </a:cubicBezTo>
                <a:cubicBezTo>
                  <a:pt x="9328" y="16351"/>
                  <a:pt x="9283" y="16382"/>
                  <a:pt x="9237" y="16397"/>
                </a:cubicBezTo>
                <a:cubicBezTo>
                  <a:pt x="9207" y="16428"/>
                  <a:pt x="9161" y="16443"/>
                  <a:pt x="9131" y="16458"/>
                </a:cubicBezTo>
                <a:cubicBezTo>
                  <a:pt x="9101" y="16473"/>
                  <a:pt x="9101" y="16473"/>
                  <a:pt x="9101" y="16473"/>
                </a:cubicBezTo>
                <a:cubicBezTo>
                  <a:pt x="9071" y="16473"/>
                  <a:pt x="9071" y="16473"/>
                  <a:pt x="9071" y="16473"/>
                </a:cubicBezTo>
                <a:cubicBezTo>
                  <a:pt x="9056" y="16473"/>
                  <a:pt x="9056" y="16473"/>
                  <a:pt x="9056" y="16473"/>
                </a:cubicBezTo>
                <a:cubicBezTo>
                  <a:pt x="9026" y="16458"/>
                  <a:pt x="9026" y="16458"/>
                  <a:pt x="9026" y="16458"/>
                </a:cubicBezTo>
                <a:cubicBezTo>
                  <a:pt x="8995" y="16443"/>
                  <a:pt x="8950" y="16428"/>
                  <a:pt x="8904" y="16397"/>
                </a:cubicBezTo>
                <a:cubicBezTo>
                  <a:pt x="8859" y="16382"/>
                  <a:pt x="8828" y="16351"/>
                  <a:pt x="8798" y="16336"/>
                </a:cubicBezTo>
                <a:cubicBezTo>
                  <a:pt x="8768" y="16306"/>
                  <a:pt x="8768" y="16306"/>
                  <a:pt x="8768" y="16306"/>
                </a:cubicBezTo>
                <a:close/>
              </a:path>
            </a:pathLst>
          </a:custGeom>
          <a:solidFill>
            <a:schemeClr val="bg1">
              <a:alpha val="20000"/>
            </a:schemeClr>
          </a:solidFill>
          <a:ln>
            <a:noFill/>
          </a:ln>
          <a:effectLst/>
        </p:spPr>
        <p:txBody>
          <a:bodyPr wrap="none" anchor="ctr"/>
          <a:lstStyle/>
          <a:p>
            <a:endParaRPr lang="sv-SE"/>
          </a:p>
        </p:txBody>
      </p:sp>
      <p:sp>
        <p:nvSpPr>
          <p:cNvPr id="2" name="Rubrik">
            <a:extLst>
              <a:ext uri="{FF2B5EF4-FFF2-40B4-BE49-F238E27FC236}">
                <a16:creationId xmlns:a16="http://schemas.microsoft.com/office/drawing/2014/main" id="{6D7BF84E-9981-4501-8C55-7FFC0ED5485C}"/>
              </a:ext>
            </a:extLst>
          </p:cNvPr>
          <p:cNvSpPr>
            <a:spLocks noGrp="1"/>
          </p:cNvSpPr>
          <p:nvPr>
            <p:ph type="title" hasCustomPrompt="1"/>
          </p:nvPr>
        </p:nvSpPr>
        <p:spPr>
          <a:xfrm>
            <a:off x="559871" y="3078956"/>
            <a:ext cx="10061626" cy="1295400"/>
          </a:xfrm>
        </p:spPr>
        <p:txBody>
          <a:bodyPr anchor="b" anchorCtr="0"/>
          <a:lstStyle>
            <a:lvl1pPr>
              <a:defRPr sz="4600">
                <a:solidFill>
                  <a:schemeClr val="bg1"/>
                </a:solidFill>
              </a:defRPr>
            </a:lvl1pPr>
          </a:lstStyle>
          <a:p>
            <a:r>
              <a:rPr lang="sv-SE" dirty="0"/>
              <a:t>Klicka för att lägga till avsnittsrubrik</a:t>
            </a:r>
          </a:p>
        </p:txBody>
      </p:sp>
      <p:grpSp>
        <p:nvGrpSpPr>
          <p:cNvPr id="10" name="Kommunlogotyp">
            <a:extLst>
              <a:ext uri="{FF2B5EF4-FFF2-40B4-BE49-F238E27FC236}">
                <a16:creationId xmlns:a16="http://schemas.microsoft.com/office/drawing/2014/main" id="{35BC21AD-1A35-4096-B008-E5F6834D43E8}"/>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2" name="Platta">
              <a:extLst>
                <a:ext uri="{FF2B5EF4-FFF2-40B4-BE49-F238E27FC236}">
                  <a16:creationId xmlns:a16="http://schemas.microsoft.com/office/drawing/2014/main" id="{3BA75D3A-CB55-4AF5-9A69-7597B9C0C113}"/>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3" name="Kommunvapen">
              <a:extLst>
                <a:ext uri="{FF2B5EF4-FFF2-40B4-BE49-F238E27FC236}">
                  <a16:creationId xmlns:a16="http://schemas.microsoft.com/office/drawing/2014/main" id="{E29F9754-FF39-448A-B2BA-2CC9B0808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00420703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Insida">
    <p:spTree>
      <p:nvGrpSpPr>
        <p:cNvPr id="1" name=""/>
        <p:cNvGrpSpPr/>
        <p:nvPr/>
      </p:nvGrpSpPr>
      <p:grpSpPr>
        <a:xfrm>
          <a:off x="0" y="0"/>
          <a:ext cx="0" cy="0"/>
          <a:chOff x="0" y="0"/>
          <a:chExt cx="0" cy="0"/>
        </a:xfrm>
      </p:grpSpPr>
      <p:sp>
        <p:nvSpPr>
          <p:cNvPr id="8" name="Platshållare för text 2">
            <a:extLst>
              <a:ext uri="{FF2B5EF4-FFF2-40B4-BE49-F238E27FC236}">
                <a16:creationId xmlns:a16="http://schemas.microsoft.com/office/drawing/2014/main" id="{EE92F1FA-5443-42D0-8BDD-09A57FF38FC3}"/>
              </a:ext>
            </a:extLst>
          </p:cNvPr>
          <p:cNvSpPr>
            <a:spLocks noGrp="1"/>
          </p:cNvSpPr>
          <p:nvPr>
            <p:ph type="body" sz="quarter" idx="15" hasCustomPrompt="1"/>
          </p:nvPr>
        </p:nvSpPr>
        <p:spPr>
          <a:xfrm>
            <a:off x="5730875" y="1439863"/>
            <a:ext cx="4891087" cy="4918075"/>
          </a:xfrm>
        </p:spPr>
        <p:txBody>
          <a:bodyPr/>
          <a:lstStyle/>
          <a:p>
            <a:pPr lvl="0"/>
            <a:r>
              <a:rPr lang="sv-SE" dirty="0"/>
              <a:t>Skriv text här</a:t>
            </a:r>
          </a:p>
        </p:txBody>
      </p:sp>
      <p:sp>
        <p:nvSpPr>
          <p:cNvPr id="13" name="Platshållare för text 1">
            <a:extLst>
              <a:ext uri="{FF2B5EF4-FFF2-40B4-BE49-F238E27FC236}">
                <a16:creationId xmlns:a16="http://schemas.microsoft.com/office/drawing/2014/main" id="{D5F8A92E-1CE9-4107-AD49-7C6C399064DE}"/>
              </a:ext>
            </a:extLst>
          </p:cNvPr>
          <p:cNvSpPr>
            <a:spLocks noGrp="1"/>
          </p:cNvSpPr>
          <p:nvPr>
            <p:ph type="body" sz="quarter" idx="14" hasCustomPrompt="1"/>
          </p:nvPr>
        </p:nvSpPr>
        <p:spPr>
          <a:xfrm>
            <a:off x="560388" y="1439863"/>
            <a:ext cx="4891087" cy="491807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410458768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Insida – pulsen">
    <p:spTree>
      <p:nvGrpSpPr>
        <p:cNvPr id="1" name=""/>
        <p:cNvGrpSpPr/>
        <p:nvPr/>
      </p:nvGrpSpPr>
      <p:grpSpPr>
        <a:xfrm>
          <a:off x="0" y="0"/>
          <a:ext cx="0" cy="0"/>
          <a:chOff x="0" y="0"/>
          <a:chExt cx="0" cy="0"/>
        </a:xfrm>
      </p:grpSpPr>
      <p:sp>
        <p:nvSpPr>
          <p:cNvPr id="14" name="Pulsen">
            <a:extLst>
              <a:ext uri="{FF2B5EF4-FFF2-40B4-BE49-F238E27FC236}">
                <a16:creationId xmlns:a16="http://schemas.microsoft.com/office/drawing/2014/main" id="{33921081-F161-43ED-8D36-34F8DB214E37}"/>
              </a:ext>
            </a:extLst>
          </p:cNvPr>
          <p:cNvSpPr>
            <a:spLocks noChangeArrowheads="1"/>
          </p:cNvSpPr>
          <p:nvPr userDrawn="1"/>
        </p:nvSpPr>
        <p:spPr bwMode="auto">
          <a:xfrm>
            <a:off x="0" y="5025544"/>
            <a:ext cx="12192000" cy="1548224"/>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2"/>
          </a:solidFill>
          <a:ln>
            <a:noFill/>
          </a:ln>
          <a:effectLst/>
        </p:spPr>
        <p:txBody>
          <a:bodyPr wrap="none" anchor="ctr"/>
          <a:lstStyle/>
          <a:p>
            <a:endParaRPr lang="sv-SE">
              <a:solidFill>
                <a:srgbClr val="3C3C3C"/>
              </a:solidFill>
            </a:endParaRPr>
          </a:p>
        </p:txBody>
      </p:sp>
      <p:sp>
        <p:nvSpPr>
          <p:cNvPr id="13" name="Platshållare för text 2">
            <a:extLst>
              <a:ext uri="{FF2B5EF4-FFF2-40B4-BE49-F238E27FC236}">
                <a16:creationId xmlns:a16="http://schemas.microsoft.com/office/drawing/2014/main" id="{9FAF4EAB-A7AE-4B0F-84F1-FBB10B3AFC8A}"/>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6" name="Platshållare för text 1">
            <a:extLst>
              <a:ext uri="{FF2B5EF4-FFF2-40B4-BE49-F238E27FC236}">
                <a16:creationId xmlns:a16="http://schemas.microsoft.com/office/drawing/2014/main" id="{16BC135F-BD70-4EF1-80D5-2EB21A1F25C5}"/>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1A269CBE-DA87-4821-8D09-66946EA9E1B5}"/>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04558FD5-5E85-4B95-BDEC-AA771679713D}"/>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2" name="Kommunvapen">
              <a:extLst>
                <a:ext uri="{FF2B5EF4-FFF2-40B4-BE49-F238E27FC236}">
                  <a16:creationId xmlns:a16="http://schemas.microsoft.com/office/drawing/2014/main" id="{0BC47BB0-06AB-412F-B387-E04B9386D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149186945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Insida – silhuetten">
    <p:spTree>
      <p:nvGrpSpPr>
        <p:cNvPr id="1" name=""/>
        <p:cNvGrpSpPr/>
        <p:nvPr/>
      </p:nvGrpSpPr>
      <p:grpSpPr>
        <a:xfrm>
          <a:off x="0" y="0"/>
          <a:ext cx="0" cy="0"/>
          <a:chOff x="0" y="0"/>
          <a:chExt cx="0" cy="0"/>
        </a:xfrm>
      </p:grpSpPr>
      <p:sp>
        <p:nvSpPr>
          <p:cNvPr id="16" name="Silhuetten">
            <a:extLst>
              <a:ext uri="{FF2B5EF4-FFF2-40B4-BE49-F238E27FC236}">
                <a16:creationId xmlns:a16="http://schemas.microsoft.com/office/drawing/2014/main" id="{AC69AE9E-43DA-4731-9623-142B6936998A}"/>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accent2"/>
          </a:solidFill>
          <a:ln>
            <a:noFill/>
          </a:ln>
          <a:effectLst/>
        </p:spPr>
        <p:txBody>
          <a:bodyPr wrap="none" anchor="ctr"/>
          <a:lstStyle/>
          <a:p>
            <a:r>
              <a:rPr lang="sv-SE" dirty="0"/>
              <a:t> </a:t>
            </a:r>
          </a:p>
        </p:txBody>
      </p:sp>
      <p:sp>
        <p:nvSpPr>
          <p:cNvPr id="12" name="Platshållare för text 2">
            <a:extLst>
              <a:ext uri="{FF2B5EF4-FFF2-40B4-BE49-F238E27FC236}">
                <a16:creationId xmlns:a16="http://schemas.microsoft.com/office/drawing/2014/main" id="{8BAFC303-7425-41BF-AA39-076C2ED23B0F}"/>
              </a:ext>
            </a:extLst>
          </p:cNvPr>
          <p:cNvSpPr>
            <a:spLocks noGrp="1"/>
          </p:cNvSpPr>
          <p:nvPr>
            <p:ph type="body" sz="quarter" idx="15" hasCustomPrompt="1"/>
          </p:nvPr>
        </p:nvSpPr>
        <p:spPr>
          <a:xfrm>
            <a:off x="5730875" y="1439863"/>
            <a:ext cx="4891087" cy="3298825"/>
          </a:xfrm>
        </p:spPr>
        <p:txBody>
          <a:bodyPr/>
          <a:lstStyle/>
          <a:p>
            <a:pPr lvl="0"/>
            <a:r>
              <a:rPr lang="sv-SE" dirty="0"/>
              <a:t>Skriv text här</a:t>
            </a:r>
          </a:p>
        </p:txBody>
      </p:sp>
      <p:sp>
        <p:nvSpPr>
          <p:cNvPr id="15" name="Platshållare för text 1">
            <a:extLst>
              <a:ext uri="{FF2B5EF4-FFF2-40B4-BE49-F238E27FC236}">
                <a16:creationId xmlns:a16="http://schemas.microsoft.com/office/drawing/2014/main" id="{C24EAB64-9D09-4C6B-ADC7-514A3874635F}"/>
              </a:ext>
            </a:extLst>
          </p:cNvPr>
          <p:cNvSpPr>
            <a:spLocks noGrp="1"/>
          </p:cNvSpPr>
          <p:nvPr>
            <p:ph type="body" sz="quarter" idx="14" hasCustomPrompt="1"/>
          </p:nvPr>
        </p:nvSpPr>
        <p:spPr>
          <a:xfrm>
            <a:off x="560388" y="1439863"/>
            <a:ext cx="4891087" cy="3298825"/>
          </a:xfrm>
        </p:spPr>
        <p:txBody>
          <a:body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p>
            <a:r>
              <a:rPr lang="sv-SE" dirty="0"/>
              <a:t>Klicka här för att ändra mall för rubrikformat</a:t>
            </a:r>
          </a:p>
        </p:txBody>
      </p:sp>
      <p:grpSp>
        <p:nvGrpSpPr>
          <p:cNvPr id="9" name="Kommunlogotyp">
            <a:extLst>
              <a:ext uri="{FF2B5EF4-FFF2-40B4-BE49-F238E27FC236}">
                <a16:creationId xmlns:a16="http://schemas.microsoft.com/office/drawing/2014/main" id="{768362A8-7DA4-422F-842B-065284FF98CC}"/>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0" name="Platta">
              <a:extLst>
                <a:ext uri="{FF2B5EF4-FFF2-40B4-BE49-F238E27FC236}">
                  <a16:creationId xmlns:a16="http://schemas.microsoft.com/office/drawing/2014/main" id="{60FFD956-C891-4992-8E2B-6C1D7CED9627}"/>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1" name="Kommunvapen">
              <a:extLst>
                <a:ext uri="{FF2B5EF4-FFF2-40B4-BE49-F238E27FC236}">
                  <a16:creationId xmlns:a16="http://schemas.microsoft.com/office/drawing/2014/main" id="{417A8666-F6A1-47ED-8B9F-DC0382792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63281362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Insida – silhuetten med bakgrund">
    <p:spTree>
      <p:nvGrpSpPr>
        <p:cNvPr id="1" name=""/>
        <p:cNvGrpSpPr/>
        <p:nvPr/>
      </p:nvGrpSpPr>
      <p:grpSpPr>
        <a:xfrm>
          <a:off x="0" y="0"/>
          <a:ext cx="0" cy="0"/>
          <a:chOff x="0" y="0"/>
          <a:chExt cx="0" cy="0"/>
        </a:xfrm>
      </p:grpSpPr>
      <p:sp>
        <p:nvSpPr>
          <p:cNvPr id="3" name="Bakgrund">
            <a:extLst>
              <a:ext uri="{FF2B5EF4-FFF2-40B4-BE49-F238E27FC236}">
                <a16:creationId xmlns:a16="http://schemas.microsoft.com/office/drawing/2014/main" id="{F7E2C95E-E6CB-4027-B811-1FE864F5FF38}"/>
              </a:ext>
            </a:extLst>
          </p:cNvPr>
          <p:cNvSpPr/>
          <p:nvPr userDrawn="1"/>
        </p:nvSpPr>
        <p:spPr>
          <a:xfrm>
            <a:off x="0" y="-1"/>
            <a:ext cx="12192000"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Silhuetten">
            <a:extLst>
              <a:ext uri="{FF2B5EF4-FFF2-40B4-BE49-F238E27FC236}">
                <a16:creationId xmlns:a16="http://schemas.microsoft.com/office/drawing/2014/main" id="{8D4AC137-8AEF-4D7C-ADC4-A83995E4DFA2}"/>
              </a:ext>
            </a:extLst>
          </p:cNvPr>
          <p:cNvSpPr>
            <a:spLocks noChangeArrowheads="1"/>
          </p:cNvSpPr>
          <p:nvPr userDrawn="1"/>
        </p:nvSpPr>
        <p:spPr bwMode="auto">
          <a:xfrm>
            <a:off x="-4384" y="5019730"/>
            <a:ext cx="12197540" cy="1838686"/>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3520"/>
              <a:gd name="connsiteX1" fmla="*/ 10034 w 10034"/>
              <a:gd name="connsiteY1" fmla="*/ 3096 h 13520"/>
              <a:gd name="connsiteX2" fmla="*/ 7421 w 10034"/>
              <a:gd name="connsiteY2" fmla="*/ 3096 h 13520"/>
              <a:gd name="connsiteX3" fmla="*/ 7421 w 10034"/>
              <a:gd name="connsiteY3" fmla="*/ 1719 h 13520"/>
              <a:gd name="connsiteX4" fmla="*/ 7301 w 10034"/>
              <a:gd name="connsiteY4" fmla="*/ 1719 h 13520"/>
              <a:gd name="connsiteX5" fmla="*/ 7301 w 10034"/>
              <a:gd name="connsiteY5" fmla="*/ 1238 h 13520"/>
              <a:gd name="connsiteX6" fmla="*/ 7088 w 10034"/>
              <a:gd name="connsiteY6" fmla="*/ 1238 h 13520"/>
              <a:gd name="connsiteX7" fmla="*/ 7088 w 10034"/>
              <a:gd name="connsiteY7" fmla="*/ 2957 h 13520"/>
              <a:gd name="connsiteX8" fmla="*/ 6772 w 10034"/>
              <a:gd name="connsiteY8" fmla="*/ 1755 h 13520"/>
              <a:gd name="connsiteX9" fmla="*/ 6460 w 10034"/>
              <a:gd name="connsiteY9" fmla="*/ 2924 h 13520"/>
              <a:gd name="connsiteX10" fmla="*/ 6465 w 10034"/>
              <a:gd name="connsiteY10" fmla="*/ 2098 h 13520"/>
              <a:gd name="connsiteX11" fmla="*/ 6270 w 10034"/>
              <a:gd name="connsiteY11" fmla="*/ 1273 h 13520"/>
              <a:gd name="connsiteX12" fmla="*/ 6055 w 10034"/>
              <a:gd name="connsiteY12" fmla="*/ 2098 h 13520"/>
              <a:gd name="connsiteX13" fmla="*/ 6055 w 10034"/>
              <a:gd name="connsiteY13" fmla="*/ 3096 h 13520"/>
              <a:gd name="connsiteX14" fmla="*/ 5693 w 10034"/>
              <a:gd name="connsiteY14" fmla="*/ 1960 h 13520"/>
              <a:gd name="connsiteX15" fmla="*/ 5359 w 10034"/>
              <a:gd name="connsiteY15" fmla="*/ 5334 h 13520"/>
              <a:gd name="connsiteX16" fmla="*/ 5359 w 10034"/>
              <a:gd name="connsiteY16" fmla="*/ 1960 h 13520"/>
              <a:gd name="connsiteX17" fmla="*/ 5239 w 10034"/>
              <a:gd name="connsiteY17" fmla="*/ 1960 h 13520"/>
              <a:gd name="connsiteX18" fmla="*/ 5239 w 10034"/>
              <a:gd name="connsiteY18" fmla="*/ 861 h 13520"/>
              <a:gd name="connsiteX19" fmla="*/ 5023 w 10034"/>
              <a:gd name="connsiteY19" fmla="*/ 861 h 13520"/>
              <a:gd name="connsiteX20" fmla="*/ 5023 w 10034"/>
              <a:gd name="connsiteY20" fmla="*/ 3887 h 13520"/>
              <a:gd name="connsiteX21" fmla="*/ 4659 w 10034"/>
              <a:gd name="connsiteY21" fmla="*/ 1238 h 13520"/>
              <a:gd name="connsiteX22" fmla="*/ 4326 w 10034"/>
              <a:gd name="connsiteY22" fmla="*/ 3887 h 13520"/>
              <a:gd name="connsiteX23" fmla="*/ 4326 w 10034"/>
              <a:gd name="connsiteY23" fmla="*/ 517 h 13520"/>
              <a:gd name="connsiteX24" fmla="*/ 4204 w 10034"/>
              <a:gd name="connsiteY24" fmla="*/ 517 h 13520"/>
              <a:gd name="connsiteX25" fmla="*/ 4204 w 10034"/>
              <a:gd name="connsiteY25" fmla="*/ 0 h 13520"/>
              <a:gd name="connsiteX26" fmla="*/ 3991 w 10034"/>
              <a:gd name="connsiteY26" fmla="*/ 0 h 13520"/>
              <a:gd name="connsiteX27" fmla="*/ 3991 w 10034"/>
              <a:gd name="connsiteY27" fmla="*/ 3096 h 13520"/>
              <a:gd name="connsiteX28" fmla="*/ 3627 w 10034"/>
              <a:gd name="connsiteY28" fmla="*/ 1238 h 13520"/>
              <a:gd name="connsiteX29" fmla="*/ 3450 w 10034"/>
              <a:gd name="connsiteY29" fmla="*/ 2203 h 13520"/>
              <a:gd name="connsiteX30" fmla="*/ 3287 w 10034"/>
              <a:gd name="connsiteY30" fmla="*/ 1995 h 13520"/>
              <a:gd name="connsiteX31" fmla="*/ 3068 w 10034"/>
              <a:gd name="connsiteY31" fmla="*/ 3096 h 13520"/>
              <a:gd name="connsiteX32" fmla="*/ 0 w 10034"/>
              <a:gd name="connsiteY32" fmla="*/ 3097 h 13520"/>
              <a:gd name="connsiteX33" fmla="*/ 1 w 10034"/>
              <a:gd name="connsiteY33" fmla="*/ 13520 h 13520"/>
              <a:gd name="connsiteX34" fmla="*/ 10034 w 10034"/>
              <a:gd name="connsiteY34" fmla="*/ 9934 h 1352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3520 h 13630"/>
              <a:gd name="connsiteX34" fmla="*/ 10044 w 10044"/>
              <a:gd name="connsiteY34" fmla="*/ 13630 h 13630"/>
              <a:gd name="connsiteX0" fmla="*/ 10044 w 10044"/>
              <a:gd name="connsiteY0" fmla="*/ 13630 h 13630"/>
              <a:gd name="connsiteX1" fmla="*/ 10034 w 10044"/>
              <a:gd name="connsiteY1" fmla="*/ 3096 h 13630"/>
              <a:gd name="connsiteX2" fmla="*/ 7421 w 10044"/>
              <a:gd name="connsiteY2" fmla="*/ 3096 h 13630"/>
              <a:gd name="connsiteX3" fmla="*/ 7421 w 10044"/>
              <a:gd name="connsiteY3" fmla="*/ 1719 h 13630"/>
              <a:gd name="connsiteX4" fmla="*/ 7301 w 10044"/>
              <a:gd name="connsiteY4" fmla="*/ 1719 h 13630"/>
              <a:gd name="connsiteX5" fmla="*/ 7301 w 10044"/>
              <a:gd name="connsiteY5" fmla="*/ 1238 h 13630"/>
              <a:gd name="connsiteX6" fmla="*/ 7088 w 10044"/>
              <a:gd name="connsiteY6" fmla="*/ 1238 h 13630"/>
              <a:gd name="connsiteX7" fmla="*/ 7088 w 10044"/>
              <a:gd name="connsiteY7" fmla="*/ 2957 h 13630"/>
              <a:gd name="connsiteX8" fmla="*/ 6772 w 10044"/>
              <a:gd name="connsiteY8" fmla="*/ 1755 h 13630"/>
              <a:gd name="connsiteX9" fmla="*/ 6460 w 10044"/>
              <a:gd name="connsiteY9" fmla="*/ 2924 h 13630"/>
              <a:gd name="connsiteX10" fmla="*/ 6465 w 10044"/>
              <a:gd name="connsiteY10" fmla="*/ 2098 h 13630"/>
              <a:gd name="connsiteX11" fmla="*/ 6270 w 10044"/>
              <a:gd name="connsiteY11" fmla="*/ 1273 h 13630"/>
              <a:gd name="connsiteX12" fmla="*/ 6055 w 10044"/>
              <a:gd name="connsiteY12" fmla="*/ 2098 h 13630"/>
              <a:gd name="connsiteX13" fmla="*/ 6055 w 10044"/>
              <a:gd name="connsiteY13" fmla="*/ 3096 h 13630"/>
              <a:gd name="connsiteX14" fmla="*/ 5693 w 10044"/>
              <a:gd name="connsiteY14" fmla="*/ 1960 h 13630"/>
              <a:gd name="connsiteX15" fmla="*/ 5359 w 10044"/>
              <a:gd name="connsiteY15" fmla="*/ 5334 h 13630"/>
              <a:gd name="connsiteX16" fmla="*/ 5359 w 10044"/>
              <a:gd name="connsiteY16" fmla="*/ 1960 h 13630"/>
              <a:gd name="connsiteX17" fmla="*/ 5239 w 10044"/>
              <a:gd name="connsiteY17" fmla="*/ 1960 h 13630"/>
              <a:gd name="connsiteX18" fmla="*/ 5239 w 10044"/>
              <a:gd name="connsiteY18" fmla="*/ 861 h 13630"/>
              <a:gd name="connsiteX19" fmla="*/ 5023 w 10044"/>
              <a:gd name="connsiteY19" fmla="*/ 861 h 13630"/>
              <a:gd name="connsiteX20" fmla="*/ 5023 w 10044"/>
              <a:gd name="connsiteY20" fmla="*/ 3887 h 13630"/>
              <a:gd name="connsiteX21" fmla="*/ 4659 w 10044"/>
              <a:gd name="connsiteY21" fmla="*/ 1238 h 13630"/>
              <a:gd name="connsiteX22" fmla="*/ 4326 w 10044"/>
              <a:gd name="connsiteY22" fmla="*/ 3887 h 13630"/>
              <a:gd name="connsiteX23" fmla="*/ 4326 w 10044"/>
              <a:gd name="connsiteY23" fmla="*/ 517 h 13630"/>
              <a:gd name="connsiteX24" fmla="*/ 4204 w 10044"/>
              <a:gd name="connsiteY24" fmla="*/ 517 h 13630"/>
              <a:gd name="connsiteX25" fmla="*/ 4204 w 10044"/>
              <a:gd name="connsiteY25" fmla="*/ 0 h 13630"/>
              <a:gd name="connsiteX26" fmla="*/ 3991 w 10044"/>
              <a:gd name="connsiteY26" fmla="*/ 0 h 13630"/>
              <a:gd name="connsiteX27" fmla="*/ 3991 w 10044"/>
              <a:gd name="connsiteY27" fmla="*/ 3096 h 13630"/>
              <a:gd name="connsiteX28" fmla="*/ 3627 w 10044"/>
              <a:gd name="connsiteY28" fmla="*/ 1238 h 13630"/>
              <a:gd name="connsiteX29" fmla="*/ 3450 w 10044"/>
              <a:gd name="connsiteY29" fmla="*/ 2203 h 13630"/>
              <a:gd name="connsiteX30" fmla="*/ 3287 w 10044"/>
              <a:gd name="connsiteY30" fmla="*/ 1995 h 13630"/>
              <a:gd name="connsiteX31" fmla="*/ 3068 w 10044"/>
              <a:gd name="connsiteY31" fmla="*/ 3096 h 13630"/>
              <a:gd name="connsiteX32" fmla="*/ 0 w 10044"/>
              <a:gd name="connsiteY32" fmla="*/ 3097 h 13630"/>
              <a:gd name="connsiteX33" fmla="*/ 1 w 10044"/>
              <a:gd name="connsiteY33" fmla="*/ 11408 h 13630"/>
              <a:gd name="connsiteX34" fmla="*/ 10044 w 10044"/>
              <a:gd name="connsiteY34" fmla="*/ 13630 h 13630"/>
              <a:gd name="connsiteX0" fmla="*/ 10053 w 10053"/>
              <a:gd name="connsiteY0" fmla="*/ 13630 h 13630"/>
              <a:gd name="connsiteX1" fmla="*/ 10043 w 10053"/>
              <a:gd name="connsiteY1" fmla="*/ 3096 h 13630"/>
              <a:gd name="connsiteX2" fmla="*/ 7430 w 10053"/>
              <a:gd name="connsiteY2" fmla="*/ 3096 h 13630"/>
              <a:gd name="connsiteX3" fmla="*/ 7430 w 10053"/>
              <a:gd name="connsiteY3" fmla="*/ 1719 h 13630"/>
              <a:gd name="connsiteX4" fmla="*/ 7310 w 10053"/>
              <a:gd name="connsiteY4" fmla="*/ 1719 h 13630"/>
              <a:gd name="connsiteX5" fmla="*/ 7310 w 10053"/>
              <a:gd name="connsiteY5" fmla="*/ 1238 h 13630"/>
              <a:gd name="connsiteX6" fmla="*/ 7097 w 10053"/>
              <a:gd name="connsiteY6" fmla="*/ 1238 h 13630"/>
              <a:gd name="connsiteX7" fmla="*/ 7097 w 10053"/>
              <a:gd name="connsiteY7" fmla="*/ 2957 h 13630"/>
              <a:gd name="connsiteX8" fmla="*/ 6781 w 10053"/>
              <a:gd name="connsiteY8" fmla="*/ 1755 h 13630"/>
              <a:gd name="connsiteX9" fmla="*/ 6469 w 10053"/>
              <a:gd name="connsiteY9" fmla="*/ 2924 h 13630"/>
              <a:gd name="connsiteX10" fmla="*/ 6474 w 10053"/>
              <a:gd name="connsiteY10" fmla="*/ 2098 h 13630"/>
              <a:gd name="connsiteX11" fmla="*/ 6279 w 10053"/>
              <a:gd name="connsiteY11" fmla="*/ 1273 h 13630"/>
              <a:gd name="connsiteX12" fmla="*/ 6064 w 10053"/>
              <a:gd name="connsiteY12" fmla="*/ 2098 h 13630"/>
              <a:gd name="connsiteX13" fmla="*/ 6064 w 10053"/>
              <a:gd name="connsiteY13" fmla="*/ 3096 h 13630"/>
              <a:gd name="connsiteX14" fmla="*/ 5702 w 10053"/>
              <a:gd name="connsiteY14" fmla="*/ 1960 h 13630"/>
              <a:gd name="connsiteX15" fmla="*/ 5368 w 10053"/>
              <a:gd name="connsiteY15" fmla="*/ 5334 h 13630"/>
              <a:gd name="connsiteX16" fmla="*/ 5368 w 10053"/>
              <a:gd name="connsiteY16" fmla="*/ 1960 h 13630"/>
              <a:gd name="connsiteX17" fmla="*/ 5248 w 10053"/>
              <a:gd name="connsiteY17" fmla="*/ 1960 h 13630"/>
              <a:gd name="connsiteX18" fmla="*/ 5248 w 10053"/>
              <a:gd name="connsiteY18" fmla="*/ 861 h 13630"/>
              <a:gd name="connsiteX19" fmla="*/ 5032 w 10053"/>
              <a:gd name="connsiteY19" fmla="*/ 861 h 13630"/>
              <a:gd name="connsiteX20" fmla="*/ 5032 w 10053"/>
              <a:gd name="connsiteY20" fmla="*/ 3887 h 13630"/>
              <a:gd name="connsiteX21" fmla="*/ 4668 w 10053"/>
              <a:gd name="connsiteY21" fmla="*/ 1238 h 13630"/>
              <a:gd name="connsiteX22" fmla="*/ 4335 w 10053"/>
              <a:gd name="connsiteY22" fmla="*/ 3887 h 13630"/>
              <a:gd name="connsiteX23" fmla="*/ 4335 w 10053"/>
              <a:gd name="connsiteY23" fmla="*/ 517 h 13630"/>
              <a:gd name="connsiteX24" fmla="*/ 4213 w 10053"/>
              <a:gd name="connsiteY24" fmla="*/ 517 h 13630"/>
              <a:gd name="connsiteX25" fmla="*/ 4213 w 10053"/>
              <a:gd name="connsiteY25" fmla="*/ 0 h 13630"/>
              <a:gd name="connsiteX26" fmla="*/ 4000 w 10053"/>
              <a:gd name="connsiteY26" fmla="*/ 0 h 13630"/>
              <a:gd name="connsiteX27" fmla="*/ 4000 w 10053"/>
              <a:gd name="connsiteY27" fmla="*/ 3096 h 13630"/>
              <a:gd name="connsiteX28" fmla="*/ 3636 w 10053"/>
              <a:gd name="connsiteY28" fmla="*/ 1238 h 13630"/>
              <a:gd name="connsiteX29" fmla="*/ 3459 w 10053"/>
              <a:gd name="connsiteY29" fmla="*/ 2203 h 13630"/>
              <a:gd name="connsiteX30" fmla="*/ 3296 w 10053"/>
              <a:gd name="connsiteY30" fmla="*/ 1995 h 13630"/>
              <a:gd name="connsiteX31" fmla="*/ 3077 w 10053"/>
              <a:gd name="connsiteY31" fmla="*/ 3096 h 13630"/>
              <a:gd name="connsiteX32" fmla="*/ 9 w 10053"/>
              <a:gd name="connsiteY32" fmla="*/ 3097 h 13630"/>
              <a:gd name="connsiteX33" fmla="*/ 0 w 10053"/>
              <a:gd name="connsiteY33" fmla="*/ 12640 h 13630"/>
              <a:gd name="connsiteX34" fmla="*/ 10053 w 10053"/>
              <a:gd name="connsiteY34" fmla="*/ 13630 h 1363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9 w 10043"/>
              <a:gd name="connsiteY32" fmla="*/ 3097 h 12640"/>
              <a:gd name="connsiteX33" fmla="*/ 0 w 10043"/>
              <a:gd name="connsiteY33" fmla="*/ 12640 h 12640"/>
              <a:gd name="connsiteX34" fmla="*/ 10043 w 10043"/>
              <a:gd name="connsiteY34" fmla="*/ 12574 h 12640"/>
              <a:gd name="connsiteX0" fmla="*/ 10043 w 10043"/>
              <a:gd name="connsiteY0" fmla="*/ 12574 h 12640"/>
              <a:gd name="connsiteX1" fmla="*/ 10043 w 10043"/>
              <a:gd name="connsiteY1" fmla="*/ 3096 h 12640"/>
              <a:gd name="connsiteX2" fmla="*/ 7430 w 10043"/>
              <a:gd name="connsiteY2" fmla="*/ 3096 h 12640"/>
              <a:gd name="connsiteX3" fmla="*/ 7430 w 10043"/>
              <a:gd name="connsiteY3" fmla="*/ 1719 h 12640"/>
              <a:gd name="connsiteX4" fmla="*/ 7310 w 10043"/>
              <a:gd name="connsiteY4" fmla="*/ 1719 h 12640"/>
              <a:gd name="connsiteX5" fmla="*/ 7310 w 10043"/>
              <a:gd name="connsiteY5" fmla="*/ 1238 h 12640"/>
              <a:gd name="connsiteX6" fmla="*/ 7097 w 10043"/>
              <a:gd name="connsiteY6" fmla="*/ 1238 h 12640"/>
              <a:gd name="connsiteX7" fmla="*/ 7097 w 10043"/>
              <a:gd name="connsiteY7" fmla="*/ 2957 h 12640"/>
              <a:gd name="connsiteX8" fmla="*/ 6781 w 10043"/>
              <a:gd name="connsiteY8" fmla="*/ 1755 h 12640"/>
              <a:gd name="connsiteX9" fmla="*/ 6469 w 10043"/>
              <a:gd name="connsiteY9" fmla="*/ 2924 h 12640"/>
              <a:gd name="connsiteX10" fmla="*/ 6474 w 10043"/>
              <a:gd name="connsiteY10" fmla="*/ 2098 h 12640"/>
              <a:gd name="connsiteX11" fmla="*/ 6279 w 10043"/>
              <a:gd name="connsiteY11" fmla="*/ 1273 h 12640"/>
              <a:gd name="connsiteX12" fmla="*/ 6064 w 10043"/>
              <a:gd name="connsiteY12" fmla="*/ 2098 h 12640"/>
              <a:gd name="connsiteX13" fmla="*/ 6064 w 10043"/>
              <a:gd name="connsiteY13" fmla="*/ 3096 h 12640"/>
              <a:gd name="connsiteX14" fmla="*/ 5702 w 10043"/>
              <a:gd name="connsiteY14" fmla="*/ 1960 h 12640"/>
              <a:gd name="connsiteX15" fmla="*/ 5368 w 10043"/>
              <a:gd name="connsiteY15" fmla="*/ 5334 h 12640"/>
              <a:gd name="connsiteX16" fmla="*/ 5368 w 10043"/>
              <a:gd name="connsiteY16" fmla="*/ 1960 h 12640"/>
              <a:gd name="connsiteX17" fmla="*/ 5248 w 10043"/>
              <a:gd name="connsiteY17" fmla="*/ 1960 h 12640"/>
              <a:gd name="connsiteX18" fmla="*/ 5248 w 10043"/>
              <a:gd name="connsiteY18" fmla="*/ 861 h 12640"/>
              <a:gd name="connsiteX19" fmla="*/ 5032 w 10043"/>
              <a:gd name="connsiteY19" fmla="*/ 861 h 12640"/>
              <a:gd name="connsiteX20" fmla="*/ 5032 w 10043"/>
              <a:gd name="connsiteY20" fmla="*/ 3887 h 12640"/>
              <a:gd name="connsiteX21" fmla="*/ 4668 w 10043"/>
              <a:gd name="connsiteY21" fmla="*/ 1238 h 12640"/>
              <a:gd name="connsiteX22" fmla="*/ 4335 w 10043"/>
              <a:gd name="connsiteY22" fmla="*/ 3887 h 12640"/>
              <a:gd name="connsiteX23" fmla="*/ 4335 w 10043"/>
              <a:gd name="connsiteY23" fmla="*/ 517 h 12640"/>
              <a:gd name="connsiteX24" fmla="*/ 4213 w 10043"/>
              <a:gd name="connsiteY24" fmla="*/ 517 h 12640"/>
              <a:gd name="connsiteX25" fmla="*/ 4213 w 10043"/>
              <a:gd name="connsiteY25" fmla="*/ 0 h 12640"/>
              <a:gd name="connsiteX26" fmla="*/ 4000 w 10043"/>
              <a:gd name="connsiteY26" fmla="*/ 0 h 12640"/>
              <a:gd name="connsiteX27" fmla="*/ 4000 w 10043"/>
              <a:gd name="connsiteY27" fmla="*/ 3096 h 12640"/>
              <a:gd name="connsiteX28" fmla="*/ 3636 w 10043"/>
              <a:gd name="connsiteY28" fmla="*/ 1238 h 12640"/>
              <a:gd name="connsiteX29" fmla="*/ 3459 w 10043"/>
              <a:gd name="connsiteY29" fmla="*/ 2203 h 12640"/>
              <a:gd name="connsiteX30" fmla="*/ 3296 w 10043"/>
              <a:gd name="connsiteY30" fmla="*/ 1995 h 12640"/>
              <a:gd name="connsiteX31" fmla="*/ 3077 w 10043"/>
              <a:gd name="connsiteY31" fmla="*/ 3096 h 12640"/>
              <a:gd name="connsiteX32" fmla="*/ 1445 w 10043"/>
              <a:gd name="connsiteY32" fmla="*/ 3097 h 12640"/>
              <a:gd name="connsiteX33" fmla="*/ 0 w 10043"/>
              <a:gd name="connsiteY33" fmla="*/ 12640 h 12640"/>
              <a:gd name="connsiteX34" fmla="*/ 10043 w 10043"/>
              <a:gd name="connsiteY34" fmla="*/ 12574 h 12640"/>
              <a:gd name="connsiteX0" fmla="*/ 8607 w 8607"/>
              <a:gd name="connsiteY0" fmla="*/ 12574 h 12574"/>
              <a:gd name="connsiteX1" fmla="*/ 8607 w 8607"/>
              <a:gd name="connsiteY1" fmla="*/ 3096 h 12574"/>
              <a:gd name="connsiteX2" fmla="*/ 5994 w 8607"/>
              <a:gd name="connsiteY2" fmla="*/ 3096 h 12574"/>
              <a:gd name="connsiteX3" fmla="*/ 5994 w 8607"/>
              <a:gd name="connsiteY3" fmla="*/ 1719 h 12574"/>
              <a:gd name="connsiteX4" fmla="*/ 5874 w 8607"/>
              <a:gd name="connsiteY4" fmla="*/ 1719 h 12574"/>
              <a:gd name="connsiteX5" fmla="*/ 5874 w 8607"/>
              <a:gd name="connsiteY5" fmla="*/ 1238 h 12574"/>
              <a:gd name="connsiteX6" fmla="*/ 5661 w 8607"/>
              <a:gd name="connsiteY6" fmla="*/ 1238 h 12574"/>
              <a:gd name="connsiteX7" fmla="*/ 5661 w 8607"/>
              <a:gd name="connsiteY7" fmla="*/ 2957 h 12574"/>
              <a:gd name="connsiteX8" fmla="*/ 5345 w 8607"/>
              <a:gd name="connsiteY8" fmla="*/ 1755 h 12574"/>
              <a:gd name="connsiteX9" fmla="*/ 5033 w 8607"/>
              <a:gd name="connsiteY9" fmla="*/ 2924 h 12574"/>
              <a:gd name="connsiteX10" fmla="*/ 5038 w 8607"/>
              <a:gd name="connsiteY10" fmla="*/ 2098 h 12574"/>
              <a:gd name="connsiteX11" fmla="*/ 4843 w 8607"/>
              <a:gd name="connsiteY11" fmla="*/ 1273 h 12574"/>
              <a:gd name="connsiteX12" fmla="*/ 4628 w 8607"/>
              <a:gd name="connsiteY12" fmla="*/ 2098 h 12574"/>
              <a:gd name="connsiteX13" fmla="*/ 4628 w 8607"/>
              <a:gd name="connsiteY13" fmla="*/ 3096 h 12574"/>
              <a:gd name="connsiteX14" fmla="*/ 4266 w 8607"/>
              <a:gd name="connsiteY14" fmla="*/ 1960 h 12574"/>
              <a:gd name="connsiteX15" fmla="*/ 3932 w 8607"/>
              <a:gd name="connsiteY15" fmla="*/ 5334 h 12574"/>
              <a:gd name="connsiteX16" fmla="*/ 3932 w 8607"/>
              <a:gd name="connsiteY16" fmla="*/ 1960 h 12574"/>
              <a:gd name="connsiteX17" fmla="*/ 3812 w 8607"/>
              <a:gd name="connsiteY17" fmla="*/ 1960 h 12574"/>
              <a:gd name="connsiteX18" fmla="*/ 3812 w 8607"/>
              <a:gd name="connsiteY18" fmla="*/ 861 h 12574"/>
              <a:gd name="connsiteX19" fmla="*/ 3596 w 8607"/>
              <a:gd name="connsiteY19" fmla="*/ 861 h 12574"/>
              <a:gd name="connsiteX20" fmla="*/ 3596 w 8607"/>
              <a:gd name="connsiteY20" fmla="*/ 3887 h 12574"/>
              <a:gd name="connsiteX21" fmla="*/ 3232 w 8607"/>
              <a:gd name="connsiteY21" fmla="*/ 1238 h 12574"/>
              <a:gd name="connsiteX22" fmla="*/ 2899 w 8607"/>
              <a:gd name="connsiteY22" fmla="*/ 3887 h 12574"/>
              <a:gd name="connsiteX23" fmla="*/ 2899 w 8607"/>
              <a:gd name="connsiteY23" fmla="*/ 517 h 12574"/>
              <a:gd name="connsiteX24" fmla="*/ 2777 w 8607"/>
              <a:gd name="connsiteY24" fmla="*/ 517 h 12574"/>
              <a:gd name="connsiteX25" fmla="*/ 2777 w 8607"/>
              <a:gd name="connsiteY25" fmla="*/ 0 h 12574"/>
              <a:gd name="connsiteX26" fmla="*/ 2564 w 8607"/>
              <a:gd name="connsiteY26" fmla="*/ 0 h 12574"/>
              <a:gd name="connsiteX27" fmla="*/ 2564 w 8607"/>
              <a:gd name="connsiteY27" fmla="*/ 3096 h 12574"/>
              <a:gd name="connsiteX28" fmla="*/ 2200 w 8607"/>
              <a:gd name="connsiteY28" fmla="*/ 1238 h 12574"/>
              <a:gd name="connsiteX29" fmla="*/ 2023 w 8607"/>
              <a:gd name="connsiteY29" fmla="*/ 2203 h 12574"/>
              <a:gd name="connsiteX30" fmla="*/ 1860 w 8607"/>
              <a:gd name="connsiteY30" fmla="*/ 1995 h 12574"/>
              <a:gd name="connsiteX31" fmla="*/ 1641 w 8607"/>
              <a:gd name="connsiteY31" fmla="*/ 3096 h 12574"/>
              <a:gd name="connsiteX32" fmla="*/ 9 w 8607"/>
              <a:gd name="connsiteY32" fmla="*/ 3097 h 12574"/>
              <a:gd name="connsiteX33" fmla="*/ 0 w 8607"/>
              <a:gd name="connsiteY33" fmla="*/ 8330 h 12574"/>
              <a:gd name="connsiteX34" fmla="*/ 8607 w 8607"/>
              <a:gd name="connsiteY34" fmla="*/ 12574 h 12574"/>
              <a:gd name="connsiteX0" fmla="*/ 10006 w 10006"/>
              <a:gd name="connsiteY0" fmla="*/ 10000 h 10000"/>
              <a:gd name="connsiteX1" fmla="*/ 10006 w 10006"/>
              <a:gd name="connsiteY1" fmla="*/ 2462 h 10000"/>
              <a:gd name="connsiteX2" fmla="*/ 6970 w 10006"/>
              <a:gd name="connsiteY2" fmla="*/ 2462 h 10000"/>
              <a:gd name="connsiteX3" fmla="*/ 6970 w 10006"/>
              <a:gd name="connsiteY3" fmla="*/ 1367 h 10000"/>
              <a:gd name="connsiteX4" fmla="*/ 6831 w 10006"/>
              <a:gd name="connsiteY4" fmla="*/ 1367 h 10000"/>
              <a:gd name="connsiteX5" fmla="*/ 6831 w 10006"/>
              <a:gd name="connsiteY5" fmla="*/ 985 h 10000"/>
              <a:gd name="connsiteX6" fmla="*/ 6583 w 10006"/>
              <a:gd name="connsiteY6" fmla="*/ 985 h 10000"/>
              <a:gd name="connsiteX7" fmla="*/ 6583 w 10006"/>
              <a:gd name="connsiteY7" fmla="*/ 2352 h 10000"/>
              <a:gd name="connsiteX8" fmla="*/ 6216 w 10006"/>
              <a:gd name="connsiteY8" fmla="*/ 1396 h 10000"/>
              <a:gd name="connsiteX9" fmla="*/ 5854 w 10006"/>
              <a:gd name="connsiteY9" fmla="*/ 2325 h 10000"/>
              <a:gd name="connsiteX10" fmla="*/ 5859 w 10006"/>
              <a:gd name="connsiteY10" fmla="*/ 1669 h 10000"/>
              <a:gd name="connsiteX11" fmla="*/ 5633 w 10006"/>
              <a:gd name="connsiteY11" fmla="*/ 1012 h 10000"/>
              <a:gd name="connsiteX12" fmla="*/ 5383 w 10006"/>
              <a:gd name="connsiteY12" fmla="*/ 1669 h 10000"/>
              <a:gd name="connsiteX13" fmla="*/ 5383 w 10006"/>
              <a:gd name="connsiteY13" fmla="*/ 2462 h 10000"/>
              <a:gd name="connsiteX14" fmla="*/ 4962 w 10006"/>
              <a:gd name="connsiteY14" fmla="*/ 1559 h 10000"/>
              <a:gd name="connsiteX15" fmla="*/ 4574 w 10006"/>
              <a:gd name="connsiteY15" fmla="*/ 4242 h 10000"/>
              <a:gd name="connsiteX16" fmla="*/ 4574 w 10006"/>
              <a:gd name="connsiteY16" fmla="*/ 1559 h 10000"/>
              <a:gd name="connsiteX17" fmla="*/ 4435 w 10006"/>
              <a:gd name="connsiteY17" fmla="*/ 1559 h 10000"/>
              <a:gd name="connsiteX18" fmla="*/ 4435 w 10006"/>
              <a:gd name="connsiteY18" fmla="*/ 685 h 10000"/>
              <a:gd name="connsiteX19" fmla="*/ 4184 w 10006"/>
              <a:gd name="connsiteY19" fmla="*/ 685 h 10000"/>
              <a:gd name="connsiteX20" fmla="*/ 4184 w 10006"/>
              <a:gd name="connsiteY20" fmla="*/ 3091 h 10000"/>
              <a:gd name="connsiteX21" fmla="*/ 3761 w 10006"/>
              <a:gd name="connsiteY21" fmla="*/ 985 h 10000"/>
              <a:gd name="connsiteX22" fmla="*/ 3374 w 10006"/>
              <a:gd name="connsiteY22" fmla="*/ 3091 h 10000"/>
              <a:gd name="connsiteX23" fmla="*/ 3374 w 10006"/>
              <a:gd name="connsiteY23" fmla="*/ 411 h 10000"/>
              <a:gd name="connsiteX24" fmla="*/ 3232 w 10006"/>
              <a:gd name="connsiteY24" fmla="*/ 411 h 10000"/>
              <a:gd name="connsiteX25" fmla="*/ 3232 w 10006"/>
              <a:gd name="connsiteY25" fmla="*/ 0 h 10000"/>
              <a:gd name="connsiteX26" fmla="*/ 2985 w 10006"/>
              <a:gd name="connsiteY26" fmla="*/ 0 h 10000"/>
              <a:gd name="connsiteX27" fmla="*/ 2985 w 10006"/>
              <a:gd name="connsiteY27" fmla="*/ 2462 h 10000"/>
              <a:gd name="connsiteX28" fmla="*/ 2562 w 10006"/>
              <a:gd name="connsiteY28" fmla="*/ 985 h 10000"/>
              <a:gd name="connsiteX29" fmla="*/ 2356 w 10006"/>
              <a:gd name="connsiteY29" fmla="*/ 1752 h 10000"/>
              <a:gd name="connsiteX30" fmla="*/ 2167 w 10006"/>
              <a:gd name="connsiteY30" fmla="*/ 1587 h 10000"/>
              <a:gd name="connsiteX31" fmla="*/ 1913 w 10006"/>
              <a:gd name="connsiteY31" fmla="*/ 2462 h 10000"/>
              <a:gd name="connsiteX32" fmla="*/ 16 w 10006"/>
              <a:gd name="connsiteY32" fmla="*/ 2463 h 10000"/>
              <a:gd name="connsiteX33" fmla="*/ 0 w 10006"/>
              <a:gd name="connsiteY33" fmla="*/ 5443 h 10000"/>
              <a:gd name="connsiteX34" fmla="*/ 10006 w 10006"/>
              <a:gd name="connsiteY34" fmla="*/ 10000 h 10000"/>
              <a:gd name="connsiteX0" fmla="*/ 10012 w 10012"/>
              <a:gd name="connsiteY0" fmla="*/ 10000 h 10000"/>
              <a:gd name="connsiteX1" fmla="*/ 10012 w 10012"/>
              <a:gd name="connsiteY1" fmla="*/ 2462 h 10000"/>
              <a:gd name="connsiteX2" fmla="*/ 6976 w 10012"/>
              <a:gd name="connsiteY2" fmla="*/ 2462 h 10000"/>
              <a:gd name="connsiteX3" fmla="*/ 6976 w 10012"/>
              <a:gd name="connsiteY3" fmla="*/ 1367 h 10000"/>
              <a:gd name="connsiteX4" fmla="*/ 6837 w 10012"/>
              <a:gd name="connsiteY4" fmla="*/ 1367 h 10000"/>
              <a:gd name="connsiteX5" fmla="*/ 6837 w 10012"/>
              <a:gd name="connsiteY5" fmla="*/ 985 h 10000"/>
              <a:gd name="connsiteX6" fmla="*/ 6589 w 10012"/>
              <a:gd name="connsiteY6" fmla="*/ 985 h 10000"/>
              <a:gd name="connsiteX7" fmla="*/ 6589 w 10012"/>
              <a:gd name="connsiteY7" fmla="*/ 2352 h 10000"/>
              <a:gd name="connsiteX8" fmla="*/ 6222 w 10012"/>
              <a:gd name="connsiteY8" fmla="*/ 1396 h 10000"/>
              <a:gd name="connsiteX9" fmla="*/ 5860 w 10012"/>
              <a:gd name="connsiteY9" fmla="*/ 2325 h 10000"/>
              <a:gd name="connsiteX10" fmla="*/ 5865 w 10012"/>
              <a:gd name="connsiteY10" fmla="*/ 1669 h 10000"/>
              <a:gd name="connsiteX11" fmla="*/ 5639 w 10012"/>
              <a:gd name="connsiteY11" fmla="*/ 1012 h 10000"/>
              <a:gd name="connsiteX12" fmla="*/ 5389 w 10012"/>
              <a:gd name="connsiteY12" fmla="*/ 1669 h 10000"/>
              <a:gd name="connsiteX13" fmla="*/ 5389 w 10012"/>
              <a:gd name="connsiteY13" fmla="*/ 2462 h 10000"/>
              <a:gd name="connsiteX14" fmla="*/ 4968 w 10012"/>
              <a:gd name="connsiteY14" fmla="*/ 1559 h 10000"/>
              <a:gd name="connsiteX15" fmla="*/ 4580 w 10012"/>
              <a:gd name="connsiteY15" fmla="*/ 4242 h 10000"/>
              <a:gd name="connsiteX16" fmla="*/ 4580 w 10012"/>
              <a:gd name="connsiteY16" fmla="*/ 1559 h 10000"/>
              <a:gd name="connsiteX17" fmla="*/ 4441 w 10012"/>
              <a:gd name="connsiteY17" fmla="*/ 1559 h 10000"/>
              <a:gd name="connsiteX18" fmla="*/ 4441 w 10012"/>
              <a:gd name="connsiteY18" fmla="*/ 685 h 10000"/>
              <a:gd name="connsiteX19" fmla="*/ 4190 w 10012"/>
              <a:gd name="connsiteY19" fmla="*/ 685 h 10000"/>
              <a:gd name="connsiteX20" fmla="*/ 4190 w 10012"/>
              <a:gd name="connsiteY20" fmla="*/ 3091 h 10000"/>
              <a:gd name="connsiteX21" fmla="*/ 3767 w 10012"/>
              <a:gd name="connsiteY21" fmla="*/ 985 h 10000"/>
              <a:gd name="connsiteX22" fmla="*/ 3380 w 10012"/>
              <a:gd name="connsiteY22" fmla="*/ 3091 h 10000"/>
              <a:gd name="connsiteX23" fmla="*/ 3380 w 10012"/>
              <a:gd name="connsiteY23" fmla="*/ 411 h 10000"/>
              <a:gd name="connsiteX24" fmla="*/ 3238 w 10012"/>
              <a:gd name="connsiteY24" fmla="*/ 411 h 10000"/>
              <a:gd name="connsiteX25" fmla="*/ 3238 w 10012"/>
              <a:gd name="connsiteY25" fmla="*/ 0 h 10000"/>
              <a:gd name="connsiteX26" fmla="*/ 2991 w 10012"/>
              <a:gd name="connsiteY26" fmla="*/ 0 h 10000"/>
              <a:gd name="connsiteX27" fmla="*/ 2991 w 10012"/>
              <a:gd name="connsiteY27" fmla="*/ 2462 h 10000"/>
              <a:gd name="connsiteX28" fmla="*/ 2568 w 10012"/>
              <a:gd name="connsiteY28" fmla="*/ 985 h 10000"/>
              <a:gd name="connsiteX29" fmla="*/ 2362 w 10012"/>
              <a:gd name="connsiteY29" fmla="*/ 1752 h 10000"/>
              <a:gd name="connsiteX30" fmla="*/ 2173 w 10012"/>
              <a:gd name="connsiteY30" fmla="*/ 1587 h 10000"/>
              <a:gd name="connsiteX31" fmla="*/ 1919 w 10012"/>
              <a:gd name="connsiteY31" fmla="*/ 2462 h 10000"/>
              <a:gd name="connsiteX32" fmla="*/ 22 w 10012"/>
              <a:gd name="connsiteY32" fmla="*/ 2463 h 10000"/>
              <a:gd name="connsiteX33" fmla="*/ 0 w 10012"/>
              <a:gd name="connsiteY33" fmla="*/ 4521 h 10000"/>
              <a:gd name="connsiteX34" fmla="*/ 10012 w 10012"/>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916 w 10916"/>
              <a:gd name="connsiteY0" fmla="*/ 10000 h 10000"/>
              <a:gd name="connsiteX1" fmla="*/ 10916 w 10916"/>
              <a:gd name="connsiteY1" fmla="*/ 2462 h 10000"/>
              <a:gd name="connsiteX2" fmla="*/ 7880 w 10916"/>
              <a:gd name="connsiteY2" fmla="*/ 2462 h 10000"/>
              <a:gd name="connsiteX3" fmla="*/ 7880 w 10916"/>
              <a:gd name="connsiteY3" fmla="*/ 1367 h 10000"/>
              <a:gd name="connsiteX4" fmla="*/ 7741 w 10916"/>
              <a:gd name="connsiteY4" fmla="*/ 1367 h 10000"/>
              <a:gd name="connsiteX5" fmla="*/ 7741 w 10916"/>
              <a:gd name="connsiteY5" fmla="*/ 985 h 10000"/>
              <a:gd name="connsiteX6" fmla="*/ 7493 w 10916"/>
              <a:gd name="connsiteY6" fmla="*/ 985 h 10000"/>
              <a:gd name="connsiteX7" fmla="*/ 7493 w 10916"/>
              <a:gd name="connsiteY7" fmla="*/ 2352 h 10000"/>
              <a:gd name="connsiteX8" fmla="*/ 7126 w 10916"/>
              <a:gd name="connsiteY8" fmla="*/ 1396 h 10000"/>
              <a:gd name="connsiteX9" fmla="*/ 6764 w 10916"/>
              <a:gd name="connsiteY9" fmla="*/ 2325 h 10000"/>
              <a:gd name="connsiteX10" fmla="*/ 6769 w 10916"/>
              <a:gd name="connsiteY10" fmla="*/ 1669 h 10000"/>
              <a:gd name="connsiteX11" fmla="*/ 6543 w 10916"/>
              <a:gd name="connsiteY11" fmla="*/ 1012 h 10000"/>
              <a:gd name="connsiteX12" fmla="*/ 6293 w 10916"/>
              <a:gd name="connsiteY12" fmla="*/ 1669 h 10000"/>
              <a:gd name="connsiteX13" fmla="*/ 6293 w 10916"/>
              <a:gd name="connsiteY13" fmla="*/ 2462 h 10000"/>
              <a:gd name="connsiteX14" fmla="*/ 5872 w 10916"/>
              <a:gd name="connsiteY14" fmla="*/ 1559 h 10000"/>
              <a:gd name="connsiteX15" fmla="*/ 5484 w 10916"/>
              <a:gd name="connsiteY15" fmla="*/ 4242 h 10000"/>
              <a:gd name="connsiteX16" fmla="*/ 5484 w 10916"/>
              <a:gd name="connsiteY16" fmla="*/ 1559 h 10000"/>
              <a:gd name="connsiteX17" fmla="*/ 5345 w 10916"/>
              <a:gd name="connsiteY17" fmla="*/ 1559 h 10000"/>
              <a:gd name="connsiteX18" fmla="*/ 5345 w 10916"/>
              <a:gd name="connsiteY18" fmla="*/ 685 h 10000"/>
              <a:gd name="connsiteX19" fmla="*/ 5094 w 10916"/>
              <a:gd name="connsiteY19" fmla="*/ 685 h 10000"/>
              <a:gd name="connsiteX20" fmla="*/ 5094 w 10916"/>
              <a:gd name="connsiteY20" fmla="*/ 3091 h 10000"/>
              <a:gd name="connsiteX21" fmla="*/ 4671 w 10916"/>
              <a:gd name="connsiteY21" fmla="*/ 985 h 10000"/>
              <a:gd name="connsiteX22" fmla="*/ 4284 w 10916"/>
              <a:gd name="connsiteY22" fmla="*/ 3091 h 10000"/>
              <a:gd name="connsiteX23" fmla="*/ 4284 w 10916"/>
              <a:gd name="connsiteY23" fmla="*/ 411 h 10000"/>
              <a:gd name="connsiteX24" fmla="*/ 4142 w 10916"/>
              <a:gd name="connsiteY24" fmla="*/ 411 h 10000"/>
              <a:gd name="connsiteX25" fmla="*/ 4142 w 10916"/>
              <a:gd name="connsiteY25" fmla="*/ 0 h 10000"/>
              <a:gd name="connsiteX26" fmla="*/ 3895 w 10916"/>
              <a:gd name="connsiteY26" fmla="*/ 0 h 10000"/>
              <a:gd name="connsiteX27" fmla="*/ 3895 w 10916"/>
              <a:gd name="connsiteY27" fmla="*/ 2462 h 10000"/>
              <a:gd name="connsiteX28" fmla="*/ 3472 w 10916"/>
              <a:gd name="connsiteY28" fmla="*/ 985 h 10000"/>
              <a:gd name="connsiteX29" fmla="*/ 3266 w 10916"/>
              <a:gd name="connsiteY29" fmla="*/ 1752 h 10000"/>
              <a:gd name="connsiteX30" fmla="*/ 3077 w 10916"/>
              <a:gd name="connsiteY30" fmla="*/ 1587 h 10000"/>
              <a:gd name="connsiteX31" fmla="*/ 2823 w 10916"/>
              <a:gd name="connsiteY31" fmla="*/ 2462 h 10000"/>
              <a:gd name="connsiteX32" fmla="*/ 926 w 10916"/>
              <a:gd name="connsiteY32" fmla="*/ 2463 h 10000"/>
              <a:gd name="connsiteX33" fmla="*/ 916 w 10916"/>
              <a:gd name="connsiteY33" fmla="*/ 5466 h 10000"/>
              <a:gd name="connsiteX34" fmla="*/ 10916 w 10916"/>
              <a:gd name="connsiteY34" fmla="*/ 10000 h 10000"/>
              <a:gd name="connsiteX0" fmla="*/ 10133 w 10133"/>
              <a:gd name="connsiteY0" fmla="*/ 10000 h 10000"/>
              <a:gd name="connsiteX1" fmla="*/ 10133 w 10133"/>
              <a:gd name="connsiteY1" fmla="*/ 2462 h 10000"/>
              <a:gd name="connsiteX2" fmla="*/ 7097 w 10133"/>
              <a:gd name="connsiteY2" fmla="*/ 2462 h 10000"/>
              <a:gd name="connsiteX3" fmla="*/ 7097 w 10133"/>
              <a:gd name="connsiteY3" fmla="*/ 1367 h 10000"/>
              <a:gd name="connsiteX4" fmla="*/ 6958 w 10133"/>
              <a:gd name="connsiteY4" fmla="*/ 1367 h 10000"/>
              <a:gd name="connsiteX5" fmla="*/ 6958 w 10133"/>
              <a:gd name="connsiteY5" fmla="*/ 985 h 10000"/>
              <a:gd name="connsiteX6" fmla="*/ 6710 w 10133"/>
              <a:gd name="connsiteY6" fmla="*/ 985 h 10000"/>
              <a:gd name="connsiteX7" fmla="*/ 6710 w 10133"/>
              <a:gd name="connsiteY7" fmla="*/ 2352 h 10000"/>
              <a:gd name="connsiteX8" fmla="*/ 6343 w 10133"/>
              <a:gd name="connsiteY8" fmla="*/ 1396 h 10000"/>
              <a:gd name="connsiteX9" fmla="*/ 5981 w 10133"/>
              <a:gd name="connsiteY9" fmla="*/ 2325 h 10000"/>
              <a:gd name="connsiteX10" fmla="*/ 5986 w 10133"/>
              <a:gd name="connsiteY10" fmla="*/ 1669 h 10000"/>
              <a:gd name="connsiteX11" fmla="*/ 5760 w 10133"/>
              <a:gd name="connsiteY11" fmla="*/ 1012 h 10000"/>
              <a:gd name="connsiteX12" fmla="*/ 5510 w 10133"/>
              <a:gd name="connsiteY12" fmla="*/ 1669 h 10000"/>
              <a:gd name="connsiteX13" fmla="*/ 5510 w 10133"/>
              <a:gd name="connsiteY13" fmla="*/ 2462 h 10000"/>
              <a:gd name="connsiteX14" fmla="*/ 5089 w 10133"/>
              <a:gd name="connsiteY14" fmla="*/ 1559 h 10000"/>
              <a:gd name="connsiteX15" fmla="*/ 4701 w 10133"/>
              <a:gd name="connsiteY15" fmla="*/ 4242 h 10000"/>
              <a:gd name="connsiteX16" fmla="*/ 4701 w 10133"/>
              <a:gd name="connsiteY16" fmla="*/ 1559 h 10000"/>
              <a:gd name="connsiteX17" fmla="*/ 4562 w 10133"/>
              <a:gd name="connsiteY17" fmla="*/ 1559 h 10000"/>
              <a:gd name="connsiteX18" fmla="*/ 4562 w 10133"/>
              <a:gd name="connsiteY18" fmla="*/ 685 h 10000"/>
              <a:gd name="connsiteX19" fmla="*/ 4311 w 10133"/>
              <a:gd name="connsiteY19" fmla="*/ 685 h 10000"/>
              <a:gd name="connsiteX20" fmla="*/ 4311 w 10133"/>
              <a:gd name="connsiteY20" fmla="*/ 3091 h 10000"/>
              <a:gd name="connsiteX21" fmla="*/ 3888 w 10133"/>
              <a:gd name="connsiteY21" fmla="*/ 985 h 10000"/>
              <a:gd name="connsiteX22" fmla="*/ 3501 w 10133"/>
              <a:gd name="connsiteY22" fmla="*/ 3091 h 10000"/>
              <a:gd name="connsiteX23" fmla="*/ 3501 w 10133"/>
              <a:gd name="connsiteY23" fmla="*/ 411 h 10000"/>
              <a:gd name="connsiteX24" fmla="*/ 3359 w 10133"/>
              <a:gd name="connsiteY24" fmla="*/ 411 h 10000"/>
              <a:gd name="connsiteX25" fmla="*/ 3359 w 10133"/>
              <a:gd name="connsiteY25" fmla="*/ 0 h 10000"/>
              <a:gd name="connsiteX26" fmla="*/ 3112 w 10133"/>
              <a:gd name="connsiteY26" fmla="*/ 0 h 10000"/>
              <a:gd name="connsiteX27" fmla="*/ 3112 w 10133"/>
              <a:gd name="connsiteY27" fmla="*/ 2462 h 10000"/>
              <a:gd name="connsiteX28" fmla="*/ 2689 w 10133"/>
              <a:gd name="connsiteY28" fmla="*/ 985 h 10000"/>
              <a:gd name="connsiteX29" fmla="*/ 2483 w 10133"/>
              <a:gd name="connsiteY29" fmla="*/ 1752 h 10000"/>
              <a:gd name="connsiteX30" fmla="*/ 2294 w 10133"/>
              <a:gd name="connsiteY30" fmla="*/ 1587 h 10000"/>
              <a:gd name="connsiteX31" fmla="*/ 2040 w 10133"/>
              <a:gd name="connsiteY31" fmla="*/ 2462 h 10000"/>
              <a:gd name="connsiteX32" fmla="*/ 143 w 10133"/>
              <a:gd name="connsiteY32" fmla="*/ 2463 h 10000"/>
              <a:gd name="connsiteX33" fmla="*/ 133 w 10133"/>
              <a:gd name="connsiteY33" fmla="*/ 5466 h 10000"/>
              <a:gd name="connsiteX34" fmla="*/ 10133 w 10133"/>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10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10000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10000 w 10000"/>
              <a:gd name="connsiteY0" fmla="*/ 10000 h 10000"/>
              <a:gd name="connsiteX1" fmla="*/ 8882 w 10000"/>
              <a:gd name="connsiteY1" fmla="*/ 2462 h 10000"/>
              <a:gd name="connsiteX2" fmla="*/ 6964 w 10000"/>
              <a:gd name="connsiteY2" fmla="*/ 2462 h 10000"/>
              <a:gd name="connsiteX3" fmla="*/ 6964 w 10000"/>
              <a:gd name="connsiteY3" fmla="*/ 1367 h 10000"/>
              <a:gd name="connsiteX4" fmla="*/ 6825 w 10000"/>
              <a:gd name="connsiteY4" fmla="*/ 1367 h 10000"/>
              <a:gd name="connsiteX5" fmla="*/ 6825 w 10000"/>
              <a:gd name="connsiteY5" fmla="*/ 985 h 10000"/>
              <a:gd name="connsiteX6" fmla="*/ 6577 w 10000"/>
              <a:gd name="connsiteY6" fmla="*/ 985 h 10000"/>
              <a:gd name="connsiteX7" fmla="*/ 6577 w 10000"/>
              <a:gd name="connsiteY7" fmla="*/ 2352 h 10000"/>
              <a:gd name="connsiteX8" fmla="*/ 6210 w 10000"/>
              <a:gd name="connsiteY8" fmla="*/ 1396 h 10000"/>
              <a:gd name="connsiteX9" fmla="*/ 5848 w 10000"/>
              <a:gd name="connsiteY9" fmla="*/ 2325 h 10000"/>
              <a:gd name="connsiteX10" fmla="*/ 5853 w 10000"/>
              <a:gd name="connsiteY10" fmla="*/ 1669 h 10000"/>
              <a:gd name="connsiteX11" fmla="*/ 5627 w 10000"/>
              <a:gd name="connsiteY11" fmla="*/ 1012 h 10000"/>
              <a:gd name="connsiteX12" fmla="*/ 5377 w 10000"/>
              <a:gd name="connsiteY12" fmla="*/ 1669 h 10000"/>
              <a:gd name="connsiteX13" fmla="*/ 5377 w 10000"/>
              <a:gd name="connsiteY13" fmla="*/ 2462 h 10000"/>
              <a:gd name="connsiteX14" fmla="*/ 4956 w 10000"/>
              <a:gd name="connsiteY14" fmla="*/ 1559 h 10000"/>
              <a:gd name="connsiteX15" fmla="*/ 4568 w 10000"/>
              <a:gd name="connsiteY15" fmla="*/ 4242 h 10000"/>
              <a:gd name="connsiteX16" fmla="*/ 4568 w 10000"/>
              <a:gd name="connsiteY16" fmla="*/ 1559 h 10000"/>
              <a:gd name="connsiteX17" fmla="*/ 4429 w 10000"/>
              <a:gd name="connsiteY17" fmla="*/ 1559 h 10000"/>
              <a:gd name="connsiteX18" fmla="*/ 4429 w 10000"/>
              <a:gd name="connsiteY18" fmla="*/ 685 h 10000"/>
              <a:gd name="connsiteX19" fmla="*/ 4178 w 10000"/>
              <a:gd name="connsiteY19" fmla="*/ 685 h 10000"/>
              <a:gd name="connsiteX20" fmla="*/ 4178 w 10000"/>
              <a:gd name="connsiteY20" fmla="*/ 3091 h 10000"/>
              <a:gd name="connsiteX21" fmla="*/ 3755 w 10000"/>
              <a:gd name="connsiteY21" fmla="*/ 985 h 10000"/>
              <a:gd name="connsiteX22" fmla="*/ 3368 w 10000"/>
              <a:gd name="connsiteY22" fmla="*/ 3091 h 10000"/>
              <a:gd name="connsiteX23" fmla="*/ 3368 w 10000"/>
              <a:gd name="connsiteY23" fmla="*/ 411 h 10000"/>
              <a:gd name="connsiteX24" fmla="*/ 3226 w 10000"/>
              <a:gd name="connsiteY24" fmla="*/ 411 h 10000"/>
              <a:gd name="connsiteX25" fmla="*/ 3226 w 10000"/>
              <a:gd name="connsiteY25" fmla="*/ 0 h 10000"/>
              <a:gd name="connsiteX26" fmla="*/ 2979 w 10000"/>
              <a:gd name="connsiteY26" fmla="*/ 0 h 10000"/>
              <a:gd name="connsiteX27" fmla="*/ 2979 w 10000"/>
              <a:gd name="connsiteY27" fmla="*/ 2462 h 10000"/>
              <a:gd name="connsiteX28" fmla="*/ 2556 w 10000"/>
              <a:gd name="connsiteY28" fmla="*/ 985 h 10000"/>
              <a:gd name="connsiteX29" fmla="*/ 2350 w 10000"/>
              <a:gd name="connsiteY29" fmla="*/ 1752 h 10000"/>
              <a:gd name="connsiteX30" fmla="*/ 2161 w 10000"/>
              <a:gd name="connsiteY30" fmla="*/ 1587 h 10000"/>
              <a:gd name="connsiteX31" fmla="*/ 1907 w 10000"/>
              <a:gd name="connsiteY31" fmla="*/ 2462 h 10000"/>
              <a:gd name="connsiteX32" fmla="*/ 4 w 10000"/>
              <a:gd name="connsiteY32" fmla="*/ 2463 h 10000"/>
              <a:gd name="connsiteX33" fmla="*/ 0 w 10000"/>
              <a:gd name="connsiteY33" fmla="*/ 5466 h 10000"/>
              <a:gd name="connsiteX34" fmla="*/ 10000 w 10000"/>
              <a:gd name="connsiteY34" fmla="*/ 10000 h 10000"/>
              <a:gd name="connsiteX0" fmla="*/ 8882 w 8882"/>
              <a:gd name="connsiteY0" fmla="*/ 6053 h 6053"/>
              <a:gd name="connsiteX1" fmla="*/ 8882 w 8882"/>
              <a:gd name="connsiteY1" fmla="*/ 2462 h 6053"/>
              <a:gd name="connsiteX2" fmla="*/ 6964 w 8882"/>
              <a:gd name="connsiteY2" fmla="*/ 2462 h 6053"/>
              <a:gd name="connsiteX3" fmla="*/ 6964 w 8882"/>
              <a:gd name="connsiteY3" fmla="*/ 1367 h 6053"/>
              <a:gd name="connsiteX4" fmla="*/ 6825 w 8882"/>
              <a:gd name="connsiteY4" fmla="*/ 1367 h 6053"/>
              <a:gd name="connsiteX5" fmla="*/ 6825 w 8882"/>
              <a:gd name="connsiteY5" fmla="*/ 985 h 6053"/>
              <a:gd name="connsiteX6" fmla="*/ 6577 w 8882"/>
              <a:gd name="connsiteY6" fmla="*/ 985 h 6053"/>
              <a:gd name="connsiteX7" fmla="*/ 6577 w 8882"/>
              <a:gd name="connsiteY7" fmla="*/ 2352 h 6053"/>
              <a:gd name="connsiteX8" fmla="*/ 6210 w 8882"/>
              <a:gd name="connsiteY8" fmla="*/ 1396 h 6053"/>
              <a:gd name="connsiteX9" fmla="*/ 5848 w 8882"/>
              <a:gd name="connsiteY9" fmla="*/ 2325 h 6053"/>
              <a:gd name="connsiteX10" fmla="*/ 5853 w 8882"/>
              <a:gd name="connsiteY10" fmla="*/ 1669 h 6053"/>
              <a:gd name="connsiteX11" fmla="*/ 5627 w 8882"/>
              <a:gd name="connsiteY11" fmla="*/ 1012 h 6053"/>
              <a:gd name="connsiteX12" fmla="*/ 5377 w 8882"/>
              <a:gd name="connsiteY12" fmla="*/ 1669 h 6053"/>
              <a:gd name="connsiteX13" fmla="*/ 5377 w 8882"/>
              <a:gd name="connsiteY13" fmla="*/ 2462 h 6053"/>
              <a:gd name="connsiteX14" fmla="*/ 4956 w 8882"/>
              <a:gd name="connsiteY14" fmla="*/ 1559 h 6053"/>
              <a:gd name="connsiteX15" fmla="*/ 4568 w 8882"/>
              <a:gd name="connsiteY15" fmla="*/ 4242 h 6053"/>
              <a:gd name="connsiteX16" fmla="*/ 4568 w 8882"/>
              <a:gd name="connsiteY16" fmla="*/ 1559 h 6053"/>
              <a:gd name="connsiteX17" fmla="*/ 4429 w 8882"/>
              <a:gd name="connsiteY17" fmla="*/ 1559 h 6053"/>
              <a:gd name="connsiteX18" fmla="*/ 4429 w 8882"/>
              <a:gd name="connsiteY18" fmla="*/ 685 h 6053"/>
              <a:gd name="connsiteX19" fmla="*/ 4178 w 8882"/>
              <a:gd name="connsiteY19" fmla="*/ 685 h 6053"/>
              <a:gd name="connsiteX20" fmla="*/ 4178 w 8882"/>
              <a:gd name="connsiteY20" fmla="*/ 3091 h 6053"/>
              <a:gd name="connsiteX21" fmla="*/ 3755 w 8882"/>
              <a:gd name="connsiteY21" fmla="*/ 985 h 6053"/>
              <a:gd name="connsiteX22" fmla="*/ 3368 w 8882"/>
              <a:gd name="connsiteY22" fmla="*/ 3091 h 6053"/>
              <a:gd name="connsiteX23" fmla="*/ 3368 w 8882"/>
              <a:gd name="connsiteY23" fmla="*/ 411 h 6053"/>
              <a:gd name="connsiteX24" fmla="*/ 3226 w 8882"/>
              <a:gd name="connsiteY24" fmla="*/ 411 h 6053"/>
              <a:gd name="connsiteX25" fmla="*/ 3226 w 8882"/>
              <a:gd name="connsiteY25" fmla="*/ 0 h 6053"/>
              <a:gd name="connsiteX26" fmla="*/ 2979 w 8882"/>
              <a:gd name="connsiteY26" fmla="*/ 0 h 6053"/>
              <a:gd name="connsiteX27" fmla="*/ 2979 w 8882"/>
              <a:gd name="connsiteY27" fmla="*/ 2462 h 6053"/>
              <a:gd name="connsiteX28" fmla="*/ 2556 w 8882"/>
              <a:gd name="connsiteY28" fmla="*/ 985 h 6053"/>
              <a:gd name="connsiteX29" fmla="*/ 2350 w 8882"/>
              <a:gd name="connsiteY29" fmla="*/ 1752 h 6053"/>
              <a:gd name="connsiteX30" fmla="*/ 2161 w 8882"/>
              <a:gd name="connsiteY30" fmla="*/ 1587 h 6053"/>
              <a:gd name="connsiteX31" fmla="*/ 1907 w 8882"/>
              <a:gd name="connsiteY31" fmla="*/ 2462 h 6053"/>
              <a:gd name="connsiteX32" fmla="*/ 4 w 8882"/>
              <a:gd name="connsiteY32" fmla="*/ 2463 h 6053"/>
              <a:gd name="connsiteX33" fmla="*/ 0 w 8882"/>
              <a:gd name="connsiteY33" fmla="*/ 5466 h 6053"/>
              <a:gd name="connsiteX34" fmla="*/ 8882 w 8882"/>
              <a:gd name="connsiteY34" fmla="*/ 6053 h 6053"/>
              <a:gd name="connsiteX0" fmla="*/ 9974 w 10000"/>
              <a:gd name="connsiteY0" fmla="*/ 8360 h 9030"/>
              <a:gd name="connsiteX1" fmla="*/ 10000 w 10000"/>
              <a:gd name="connsiteY1" fmla="*/ 4067 h 9030"/>
              <a:gd name="connsiteX2" fmla="*/ 7841 w 10000"/>
              <a:gd name="connsiteY2" fmla="*/ 4067 h 9030"/>
              <a:gd name="connsiteX3" fmla="*/ 7841 w 10000"/>
              <a:gd name="connsiteY3" fmla="*/ 2258 h 9030"/>
              <a:gd name="connsiteX4" fmla="*/ 7684 w 10000"/>
              <a:gd name="connsiteY4" fmla="*/ 2258 h 9030"/>
              <a:gd name="connsiteX5" fmla="*/ 7684 w 10000"/>
              <a:gd name="connsiteY5" fmla="*/ 1627 h 9030"/>
              <a:gd name="connsiteX6" fmla="*/ 7405 w 10000"/>
              <a:gd name="connsiteY6" fmla="*/ 1627 h 9030"/>
              <a:gd name="connsiteX7" fmla="*/ 7405 w 10000"/>
              <a:gd name="connsiteY7" fmla="*/ 3886 h 9030"/>
              <a:gd name="connsiteX8" fmla="*/ 6992 w 10000"/>
              <a:gd name="connsiteY8" fmla="*/ 2306 h 9030"/>
              <a:gd name="connsiteX9" fmla="*/ 6584 w 10000"/>
              <a:gd name="connsiteY9" fmla="*/ 3841 h 9030"/>
              <a:gd name="connsiteX10" fmla="*/ 6590 w 10000"/>
              <a:gd name="connsiteY10" fmla="*/ 2757 h 9030"/>
              <a:gd name="connsiteX11" fmla="*/ 6335 w 10000"/>
              <a:gd name="connsiteY11" fmla="*/ 1672 h 9030"/>
              <a:gd name="connsiteX12" fmla="*/ 6054 w 10000"/>
              <a:gd name="connsiteY12" fmla="*/ 2757 h 9030"/>
              <a:gd name="connsiteX13" fmla="*/ 6054 w 10000"/>
              <a:gd name="connsiteY13" fmla="*/ 4067 h 9030"/>
              <a:gd name="connsiteX14" fmla="*/ 5580 w 10000"/>
              <a:gd name="connsiteY14" fmla="*/ 2576 h 9030"/>
              <a:gd name="connsiteX15" fmla="*/ 5143 w 10000"/>
              <a:gd name="connsiteY15" fmla="*/ 7008 h 9030"/>
              <a:gd name="connsiteX16" fmla="*/ 5143 w 10000"/>
              <a:gd name="connsiteY16" fmla="*/ 2576 h 9030"/>
              <a:gd name="connsiteX17" fmla="*/ 4986 w 10000"/>
              <a:gd name="connsiteY17" fmla="*/ 2576 h 9030"/>
              <a:gd name="connsiteX18" fmla="*/ 4986 w 10000"/>
              <a:gd name="connsiteY18" fmla="*/ 1132 h 9030"/>
              <a:gd name="connsiteX19" fmla="*/ 4704 w 10000"/>
              <a:gd name="connsiteY19" fmla="*/ 1132 h 9030"/>
              <a:gd name="connsiteX20" fmla="*/ 4704 w 10000"/>
              <a:gd name="connsiteY20" fmla="*/ 5107 h 9030"/>
              <a:gd name="connsiteX21" fmla="*/ 4228 w 10000"/>
              <a:gd name="connsiteY21" fmla="*/ 1627 h 9030"/>
              <a:gd name="connsiteX22" fmla="*/ 3792 w 10000"/>
              <a:gd name="connsiteY22" fmla="*/ 5107 h 9030"/>
              <a:gd name="connsiteX23" fmla="*/ 3792 w 10000"/>
              <a:gd name="connsiteY23" fmla="*/ 679 h 9030"/>
              <a:gd name="connsiteX24" fmla="*/ 3632 w 10000"/>
              <a:gd name="connsiteY24" fmla="*/ 679 h 9030"/>
              <a:gd name="connsiteX25" fmla="*/ 3632 w 10000"/>
              <a:gd name="connsiteY25" fmla="*/ 0 h 9030"/>
              <a:gd name="connsiteX26" fmla="*/ 3354 w 10000"/>
              <a:gd name="connsiteY26" fmla="*/ 0 h 9030"/>
              <a:gd name="connsiteX27" fmla="*/ 3354 w 10000"/>
              <a:gd name="connsiteY27" fmla="*/ 4067 h 9030"/>
              <a:gd name="connsiteX28" fmla="*/ 2878 w 10000"/>
              <a:gd name="connsiteY28" fmla="*/ 1627 h 9030"/>
              <a:gd name="connsiteX29" fmla="*/ 2646 w 10000"/>
              <a:gd name="connsiteY29" fmla="*/ 2894 h 9030"/>
              <a:gd name="connsiteX30" fmla="*/ 2433 w 10000"/>
              <a:gd name="connsiteY30" fmla="*/ 2622 h 9030"/>
              <a:gd name="connsiteX31" fmla="*/ 2147 w 10000"/>
              <a:gd name="connsiteY31" fmla="*/ 4067 h 9030"/>
              <a:gd name="connsiteX32" fmla="*/ 5 w 10000"/>
              <a:gd name="connsiteY32" fmla="*/ 4069 h 9030"/>
              <a:gd name="connsiteX33" fmla="*/ 0 w 10000"/>
              <a:gd name="connsiteY33" fmla="*/ 9030 h 9030"/>
              <a:gd name="connsiteX34" fmla="*/ 9974 w 10000"/>
              <a:gd name="connsiteY34" fmla="*/ 8360 h 903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0 w 10000"/>
              <a:gd name="connsiteY0" fmla="*/ 9993 h 10000"/>
              <a:gd name="connsiteX1" fmla="*/ 10000 w 10000"/>
              <a:gd name="connsiteY1" fmla="*/ 4504 h 10000"/>
              <a:gd name="connsiteX2" fmla="*/ 7841 w 10000"/>
              <a:gd name="connsiteY2" fmla="*/ 4504 h 10000"/>
              <a:gd name="connsiteX3" fmla="*/ 7841 w 10000"/>
              <a:gd name="connsiteY3" fmla="*/ 2501 h 10000"/>
              <a:gd name="connsiteX4" fmla="*/ 7684 w 10000"/>
              <a:gd name="connsiteY4" fmla="*/ 2501 h 10000"/>
              <a:gd name="connsiteX5" fmla="*/ 7684 w 10000"/>
              <a:gd name="connsiteY5" fmla="*/ 1802 h 10000"/>
              <a:gd name="connsiteX6" fmla="*/ 7405 w 10000"/>
              <a:gd name="connsiteY6" fmla="*/ 1802 h 10000"/>
              <a:gd name="connsiteX7" fmla="*/ 7405 w 10000"/>
              <a:gd name="connsiteY7" fmla="*/ 4303 h 10000"/>
              <a:gd name="connsiteX8" fmla="*/ 6992 w 10000"/>
              <a:gd name="connsiteY8" fmla="*/ 2554 h 10000"/>
              <a:gd name="connsiteX9" fmla="*/ 6584 w 10000"/>
              <a:gd name="connsiteY9" fmla="*/ 4254 h 10000"/>
              <a:gd name="connsiteX10" fmla="*/ 6590 w 10000"/>
              <a:gd name="connsiteY10" fmla="*/ 3053 h 10000"/>
              <a:gd name="connsiteX11" fmla="*/ 6335 w 10000"/>
              <a:gd name="connsiteY11" fmla="*/ 1852 h 10000"/>
              <a:gd name="connsiteX12" fmla="*/ 6054 w 10000"/>
              <a:gd name="connsiteY12" fmla="*/ 3053 h 10000"/>
              <a:gd name="connsiteX13" fmla="*/ 6054 w 10000"/>
              <a:gd name="connsiteY13" fmla="*/ 4504 h 10000"/>
              <a:gd name="connsiteX14" fmla="*/ 5580 w 10000"/>
              <a:gd name="connsiteY14" fmla="*/ 2853 h 10000"/>
              <a:gd name="connsiteX15" fmla="*/ 5143 w 10000"/>
              <a:gd name="connsiteY15" fmla="*/ 7761 h 10000"/>
              <a:gd name="connsiteX16" fmla="*/ 5143 w 10000"/>
              <a:gd name="connsiteY16" fmla="*/ 2853 h 10000"/>
              <a:gd name="connsiteX17" fmla="*/ 4986 w 10000"/>
              <a:gd name="connsiteY17" fmla="*/ 2853 h 10000"/>
              <a:gd name="connsiteX18" fmla="*/ 4986 w 10000"/>
              <a:gd name="connsiteY18" fmla="*/ 1254 h 10000"/>
              <a:gd name="connsiteX19" fmla="*/ 4704 w 10000"/>
              <a:gd name="connsiteY19" fmla="*/ 1254 h 10000"/>
              <a:gd name="connsiteX20" fmla="*/ 4704 w 10000"/>
              <a:gd name="connsiteY20" fmla="*/ 5656 h 10000"/>
              <a:gd name="connsiteX21" fmla="*/ 4228 w 10000"/>
              <a:gd name="connsiteY21" fmla="*/ 1802 h 10000"/>
              <a:gd name="connsiteX22" fmla="*/ 3792 w 10000"/>
              <a:gd name="connsiteY22" fmla="*/ 5656 h 10000"/>
              <a:gd name="connsiteX23" fmla="*/ 3792 w 10000"/>
              <a:gd name="connsiteY23" fmla="*/ 752 h 10000"/>
              <a:gd name="connsiteX24" fmla="*/ 3632 w 10000"/>
              <a:gd name="connsiteY24" fmla="*/ 752 h 10000"/>
              <a:gd name="connsiteX25" fmla="*/ 3632 w 10000"/>
              <a:gd name="connsiteY25" fmla="*/ 0 h 10000"/>
              <a:gd name="connsiteX26" fmla="*/ 3354 w 10000"/>
              <a:gd name="connsiteY26" fmla="*/ 0 h 10000"/>
              <a:gd name="connsiteX27" fmla="*/ 3354 w 10000"/>
              <a:gd name="connsiteY27" fmla="*/ 4504 h 10000"/>
              <a:gd name="connsiteX28" fmla="*/ 2878 w 10000"/>
              <a:gd name="connsiteY28" fmla="*/ 1802 h 10000"/>
              <a:gd name="connsiteX29" fmla="*/ 2646 w 10000"/>
              <a:gd name="connsiteY29" fmla="*/ 3205 h 10000"/>
              <a:gd name="connsiteX30" fmla="*/ 2433 w 10000"/>
              <a:gd name="connsiteY30" fmla="*/ 2904 h 10000"/>
              <a:gd name="connsiteX31" fmla="*/ 2147 w 10000"/>
              <a:gd name="connsiteY31" fmla="*/ 4504 h 10000"/>
              <a:gd name="connsiteX32" fmla="*/ 5 w 10000"/>
              <a:gd name="connsiteY32" fmla="*/ 4506 h 10000"/>
              <a:gd name="connsiteX33" fmla="*/ 0 w 10000"/>
              <a:gd name="connsiteY33" fmla="*/ 10000 h 10000"/>
              <a:gd name="connsiteX34" fmla="*/ 10000 w 10000"/>
              <a:gd name="connsiteY34" fmla="*/ 9993 h 10000"/>
              <a:gd name="connsiteX0" fmla="*/ 10002 w 10002"/>
              <a:gd name="connsiteY0" fmla="*/ 9993 h 10000"/>
              <a:gd name="connsiteX1" fmla="*/ 10002 w 10002"/>
              <a:gd name="connsiteY1" fmla="*/ 4504 h 10000"/>
              <a:gd name="connsiteX2" fmla="*/ 7843 w 10002"/>
              <a:gd name="connsiteY2" fmla="*/ 4504 h 10000"/>
              <a:gd name="connsiteX3" fmla="*/ 7843 w 10002"/>
              <a:gd name="connsiteY3" fmla="*/ 2501 h 10000"/>
              <a:gd name="connsiteX4" fmla="*/ 7686 w 10002"/>
              <a:gd name="connsiteY4" fmla="*/ 2501 h 10000"/>
              <a:gd name="connsiteX5" fmla="*/ 7686 w 10002"/>
              <a:gd name="connsiteY5" fmla="*/ 1802 h 10000"/>
              <a:gd name="connsiteX6" fmla="*/ 7407 w 10002"/>
              <a:gd name="connsiteY6" fmla="*/ 1802 h 10000"/>
              <a:gd name="connsiteX7" fmla="*/ 7407 w 10002"/>
              <a:gd name="connsiteY7" fmla="*/ 4303 h 10000"/>
              <a:gd name="connsiteX8" fmla="*/ 6994 w 10002"/>
              <a:gd name="connsiteY8" fmla="*/ 2554 h 10000"/>
              <a:gd name="connsiteX9" fmla="*/ 6586 w 10002"/>
              <a:gd name="connsiteY9" fmla="*/ 4254 h 10000"/>
              <a:gd name="connsiteX10" fmla="*/ 6592 w 10002"/>
              <a:gd name="connsiteY10" fmla="*/ 3053 h 10000"/>
              <a:gd name="connsiteX11" fmla="*/ 6337 w 10002"/>
              <a:gd name="connsiteY11" fmla="*/ 1852 h 10000"/>
              <a:gd name="connsiteX12" fmla="*/ 6056 w 10002"/>
              <a:gd name="connsiteY12" fmla="*/ 3053 h 10000"/>
              <a:gd name="connsiteX13" fmla="*/ 6056 w 10002"/>
              <a:gd name="connsiteY13" fmla="*/ 4504 h 10000"/>
              <a:gd name="connsiteX14" fmla="*/ 5582 w 10002"/>
              <a:gd name="connsiteY14" fmla="*/ 2853 h 10000"/>
              <a:gd name="connsiteX15" fmla="*/ 5145 w 10002"/>
              <a:gd name="connsiteY15" fmla="*/ 7761 h 10000"/>
              <a:gd name="connsiteX16" fmla="*/ 5145 w 10002"/>
              <a:gd name="connsiteY16" fmla="*/ 2853 h 10000"/>
              <a:gd name="connsiteX17" fmla="*/ 4988 w 10002"/>
              <a:gd name="connsiteY17" fmla="*/ 2853 h 10000"/>
              <a:gd name="connsiteX18" fmla="*/ 4988 w 10002"/>
              <a:gd name="connsiteY18" fmla="*/ 1254 h 10000"/>
              <a:gd name="connsiteX19" fmla="*/ 4706 w 10002"/>
              <a:gd name="connsiteY19" fmla="*/ 1254 h 10000"/>
              <a:gd name="connsiteX20" fmla="*/ 4706 w 10002"/>
              <a:gd name="connsiteY20" fmla="*/ 5656 h 10000"/>
              <a:gd name="connsiteX21" fmla="*/ 4230 w 10002"/>
              <a:gd name="connsiteY21" fmla="*/ 1802 h 10000"/>
              <a:gd name="connsiteX22" fmla="*/ 3794 w 10002"/>
              <a:gd name="connsiteY22" fmla="*/ 5656 h 10000"/>
              <a:gd name="connsiteX23" fmla="*/ 3794 w 10002"/>
              <a:gd name="connsiteY23" fmla="*/ 752 h 10000"/>
              <a:gd name="connsiteX24" fmla="*/ 3634 w 10002"/>
              <a:gd name="connsiteY24" fmla="*/ 752 h 10000"/>
              <a:gd name="connsiteX25" fmla="*/ 3634 w 10002"/>
              <a:gd name="connsiteY25" fmla="*/ 0 h 10000"/>
              <a:gd name="connsiteX26" fmla="*/ 3356 w 10002"/>
              <a:gd name="connsiteY26" fmla="*/ 0 h 10000"/>
              <a:gd name="connsiteX27" fmla="*/ 3356 w 10002"/>
              <a:gd name="connsiteY27" fmla="*/ 4504 h 10000"/>
              <a:gd name="connsiteX28" fmla="*/ 2880 w 10002"/>
              <a:gd name="connsiteY28" fmla="*/ 1802 h 10000"/>
              <a:gd name="connsiteX29" fmla="*/ 2648 w 10002"/>
              <a:gd name="connsiteY29" fmla="*/ 3205 h 10000"/>
              <a:gd name="connsiteX30" fmla="*/ 2435 w 10002"/>
              <a:gd name="connsiteY30" fmla="*/ 2904 h 10000"/>
              <a:gd name="connsiteX31" fmla="*/ 2149 w 10002"/>
              <a:gd name="connsiteY31" fmla="*/ 4504 h 10000"/>
              <a:gd name="connsiteX32" fmla="*/ 0 w 10002"/>
              <a:gd name="connsiteY32" fmla="*/ 4506 h 10000"/>
              <a:gd name="connsiteX33" fmla="*/ 2 w 10002"/>
              <a:gd name="connsiteY33" fmla="*/ 10000 h 10000"/>
              <a:gd name="connsiteX34" fmla="*/ 10002 w 10002"/>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3 w 10003"/>
              <a:gd name="connsiteY33" fmla="*/ 10000 h 10000"/>
              <a:gd name="connsiteX34" fmla="*/ 10003 w 10003"/>
              <a:gd name="connsiteY34" fmla="*/ 9993 h 10000"/>
              <a:gd name="connsiteX0" fmla="*/ 10003 w 10003"/>
              <a:gd name="connsiteY0" fmla="*/ 9993 h 10000"/>
              <a:gd name="connsiteX1" fmla="*/ 10003 w 10003"/>
              <a:gd name="connsiteY1" fmla="*/ 4504 h 10000"/>
              <a:gd name="connsiteX2" fmla="*/ 7844 w 10003"/>
              <a:gd name="connsiteY2" fmla="*/ 4504 h 10000"/>
              <a:gd name="connsiteX3" fmla="*/ 7844 w 10003"/>
              <a:gd name="connsiteY3" fmla="*/ 2501 h 10000"/>
              <a:gd name="connsiteX4" fmla="*/ 7687 w 10003"/>
              <a:gd name="connsiteY4" fmla="*/ 2501 h 10000"/>
              <a:gd name="connsiteX5" fmla="*/ 7687 w 10003"/>
              <a:gd name="connsiteY5" fmla="*/ 1802 h 10000"/>
              <a:gd name="connsiteX6" fmla="*/ 7408 w 10003"/>
              <a:gd name="connsiteY6" fmla="*/ 1802 h 10000"/>
              <a:gd name="connsiteX7" fmla="*/ 7408 w 10003"/>
              <a:gd name="connsiteY7" fmla="*/ 4303 h 10000"/>
              <a:gd name="connsiteX8" fmla="*/ 6995 w 10003"/>
              <a:gd name="connsiteY8" fmla="*/ 2554 h 10000"/>
              <a:gd name="connsiteX9" fmla="*/ 6587 w 10003"/>
              <a:gd name="connsiteY9" fmla="*/ 4254 h 10000"/>
              <a:gd name="connsiteX10" fmla="*/ 6593 w 10003"/>
              <a:gd name="connsiteY10" fmla="*/ 3053 h 10000"/>
              <a:gd name="connsiteX11" fmla="*/ 6338 w 10003"/>
              <a:gd name="connsiteY11" fmla="*/ 1852 h 10000"/>
              <a:gd name="connsiteX12" fmla="*/ 6057 w 10003"/>
              <a:gd name="connsiteY12" fmla="*/ 3053 h 10000"/>
              <a:gd name="connsiteX13" fmla="*/ 6057 w 10003"/>
              <a:gd name="connsiteY13" fmla="*/ 4504 h 10000"/>
              <a:gd name="connsiteX14" fmla="*/ 5583 w 10003"/>
              <a:gd name="connsiteY14" fmla="*/ 2853 h 10000"/>
              <a:gd name="connsiteX15" fmla="*/ 5146 w 10003"/>
              <a:gd name="connsiteY15" fmla="*/ 7761 h 10000"/>
              <a:gd name="connsiteX16" fmla="*/ 5146 w 10003"/>
              <a:gd name="connsiteY16" fmla="*/ 2853 h 10000"/>
              <a:gd name="connsiteX17" fmla="*/ 4989 w 10003"/>
              <a:gd name="connsiteY17" fmla="*/ 2853 h 10000"/>
              <a:gd name="connsiteX18" fmla="*/ 4989 w 10003"/>
              <a:gd name="connsiteY18" fmla="*/ 1254 h 10000"/>
              <a:gd name="connsiteX19" fmla="*/ 4707 w 10003"/>
              <a:gd name="connsiteY19" fmla="*/ 1254 h 10000"/>
              <a:gd name="connsiteX20" fmla="*/ 4707 w 10003"/>
              <a:gd name="connsiteY20" fmla="*/ 5656 h 10000"/>
              <a:gd name="connsiteX21" fmla="*/ 4231 w 10003"/>
              <a:gd name="connsiteY21" fmla="*/ 1802 h 10000"/>
              <a:gd name="connsiteX22" fmla="*/ 3795 w 10003"/>
              <a:gd name="connsiteY22" fmla="*/ 5656 h 10000"/>
              <a:gd name="connsiteX23" fmla="*/ 3795 w 10003"/>
              <a:gd name="connsiteY23" fmla="*/ 752 h 10000"/>
              <a:gd name="connsiteX24" fmla="*/ 3635 w 10003"/>
              <a:gd name="connsiteY24" fmla="*/ 752 h 10000"/>
              <a:gd name="connsiteX25" fmla="*/ 3635 w 10003"/>
              <a:gd name="connsiteY25" fmla="*/ 0 h 10000"/>
              <a:gd name="connsiteX26" fmla="*/ 3357 w 10003"/>
              <a:gd name="connsiteY26" fmla="*/ 0 h 10000"/>
              <a:gd name="connsiteX27" fmla="*/ 3357 w 10003"/>
              <a:gd name="connsiteY27" fmla="*/ 4504 h 10000"/>
              <a:gd name="connsiteX28" fmla="*/ 2881 w 10003"/>
              <a:gd name="connsiteY28" fmla="*/ 1802 h 10000"/>
              <a:gd name="connsiteX29" fmla="*/ 2649 w 10003"/>
              <a:gd name="connsiteY29" fmla="*/ 3205 h 10000"/>
              <a:gd name="connsiteX30" fmla="*/ 2436 w 10003"/>
              <a:gd name="connsiteY30" fmla="*/ 2904 h 10000"/>
              <a:gd name="connsiteX31" fmla="*/ 2150 w 10003"/>
              <a:gd name="connsiteY31" fmla="*/ 4504 h 10000"/>
              <a:gd name="connsiteX32" fmla="*/ 1 w 10003"/>
              <a:gd name="connsiteY32" fmla="*/ 4506 h 10000"/>
              <a:gd name="connsiteX33" fmla="*/ 1 w 10003"/>
              <a:gd name="connsiteY33" fmla="*/ 10000 h 10000"/>
              <a:gd name="connsiteX34" fmla="*/ 10003 w 10003"/>
              <a:gd name="connsiteY34"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3" h="10000">
                <a:moveTo>
                  <a:pt x="10003" y="9993"/>
                </a:moveTo>
                <a:cubicBezTo>
                  <a:pt x="10003" y="7248"/>
                  <a:pt x="10000" y="9551"/>
                  <a:pt x="10003" y="4504"/>
                </a:cubicBezTo>
                <a:lnTo>
                  <a:pt x="7844" y="4504"/>
                </a:lnTo>
                <a:lnTo>
                  <a:pt x="7844" y="2501"/>
                </a:lnTo>
                <a:lnTo>
                  <a:pt x="7687" y="2501"/>
                </a:lnTo>
                <a:lnTo>
                  <a:pt x="7687" y="1802"/>
                </a:lnTo>
                <a:lnTo>
                  <a:pt x="7408" y="1802"/>
                </a:lnTo>
                <a:lnTo>
                  <a:pt x="7408" y="4303"/>
                </a:lnTo>
                <a:cubicBezTo>
                  <a:pt x="7269" y="3720"/>
                  <a:pt x="7133" y="3136"/>
                  <a:pt x="6995" y="2554"/>
                </a:cubicBezTo>
                <a:cubicBezTo>
                  <a:pt x="6858" y="3117"/>
                  <a:pt x="6724" y="3689"/>
                  <a:pt x="6587" y="4254"/>
                </a:cubicBezTo>
                <a:cubicBezTo>
                  <a:pt x="6588" y="3857"/>
                  <a:pt x="6590" y="3454"/>
                  <a:pt x="6593" y="3053"/>
                </a:cubicBezTo>
                <a:cubicBezTo>
                  <a:pt x="6509" y="2651"/>
                  <a:pt x="6423" y="2252"/>
                  <a:pt x="6338" y="1852"/>
                </a:cubicBezTo>
                <a:cubicBezTo>
                  <a:pt x="6244" y="2250"/>
                  <a:pt x="6151" y="2651"/>
                  <a:pt x="6057" y="3053"/>
                </a:cubicBezTo>
                <a:lnTo>
                  <a:pt x="6057" y="4504"/>
                </a:lnTo>
                <a:lnTo>
                  <a:pt x="5583" y="2853"/>
                </a:lnTo>
                <a:cubicBezTo>
                  <a:pt x="5438" y="4488"/>
                  <a:pt x="5291" y="6125"/>
                  <a:pt x="5146" y="7761"/>
                </a:cubicBezTo>
                <a:lnTo>
                  <a:pt x="5146" y="2853"/>
                </a:lnTo>
                <a:lnTo>
                  <a:pt x="4989" y="2853"/>
                </a:lnTo>
                <a:lnTo>
                  <a:pt x="4989" y="1254"/>
                </a:lnTo>
                <a:lnTo>
                  <a:pt x="4707" y="1254"/>
                </a:lnTo>
                <a:lnTo>
                  <a:pt x="4707" y="5656"/>
                </a:lnTo>
                <a:cubicBezTo>
                  <a:pt x="4550" y="4367"/>
                  <a:pt x="4392" y="3084"/>
                  <a:pt x="4231" y="1802"/>
                </a:cubicBezTo>
                <a:cubicBezTo>
                  <a:pt x="4086" y="3086"/>
                  <a:pt x="3940" y="4371"/>
                  <a:pt x="3795" y="5656"/>
                </a:cubicBezTo>
                <a:lnTo>
                  <a:pt x="3795" y="752"/>
                </a:lnTo>
                <a:lnTo>
                  <a:pt x="3635" y="752"/>
                </a:lnTo>
                <a:lnTo>
                  <a:pt x="3635" y="0"/>
                </a:lnTo>
                <a:lnTo>
                  <a:pt x="3357" y="0"/>
                </a:lnTo>
                <a:lnTo>
                  <a:pt x="3357" y="4504"/>
                </a:lnTo>
                <a:cubicBezTo>
                  <a:pt x="3198" y="3604"/>
                  <a:pt x="3040" y="2702"/>
                  <a:pt x="2881" y="1802"/>
                </a:cubicBezTo>
                <a:cubicBezTo>
                  <a:pt x="2804" y="2267"/>
                  <a:pt x="2728" y="2735"/>
                  <a:pt x="2649" y="3205"/>
                </a:cubicBezTo>
                <a:lnTo>
                  <a:pt x="2436" y="2904"/>
                </a:lnTo>
                <a:cubicBezTo>
                  <a:pt x="2340" y="3436"/>
                  <a:pt x="2243" y="3970"/>
                  <a:pt x="2150" y="4504"/>
                </a:cubicBezTo>
                <a:lnTo>
                  <a:pt x="1" y="4506"/>
                </a:lnTo>
                <a:cubicBezTo>
                  <a:pt x="-2" y="7252"/>
                  <a:pt x="0" y="7253"/>
                  <a:pt x="1" y="10000"/>
                </a:cubicBezTo>
                <a:lnTo>
                  <a:pt x="10003" y="9993"/>
                </a:lnTo>
                <a:close/>
              </a:path>
            </a:pathLst>
          </a:custGeom>
          <a:solidFill>
            <a:schemeClr val="bg1"/>
          </a:solidFill>
          <a:ln>
            <a:noFill/>
          </a:ln>
          <a:effectLst/>
        </p:spPr>
        <p:txBody>
          <a:bodyPr wrap="none" anchor="ctr"/>
          <a:lstStyle/>
          <a:p>
            <a:r>
              <a:rPr lang="sv-SE" dirty="0"/>
              <a:t> </a:t>
            </a:r>
          </a:p>
        </p:txBody>
      </p:sp>
      <p:sp>
        <p:nvSpPr>
          <p:cNvPr id="10" name="Platshållare för text 2">
            <a:extLst>
              <a:ext uri="{FF2B5EF4-FFF2-40B4-BE49-F238E27FC236}">
                <a16:creationId xmlns:a16="http://schemas.microsoft.com/office/drawing/2014/main" id="{B1031214-745C-4E4F-A0F3-B09C445C28C3}"/>
              </a:ext>
            </a:extLst>
          </p:cNvPr>
          <p:cNvSpPr>
            <a:spLocks noGrp="1"/>
          </p:cNvSpPr>
          <p:nvPr>
            <p:ph type="body" sz="quarter" idx="15" hasCustomPrompt="1"/>
          </p:nvPr>
        </p:nvSpPr>
        <p:spPr>
          <a:xfrm>
            <a:off x="5730875" y="1439863"/>
            <a:ext cx="4891087" cy="3298825"/>
          </a:xfrm>
        </p:spPr>
        <p:txBody>
          <a:bodyPr/>
          <a:lstStyle>
            <a:lvl1pPr>
              <a:defRPr>
                <a:solidFill>
                  <a:schemeClr val="bg1"/>
                </a:solidFill>
              </a:defRPr>
            </a:lvl1pPr>
          </a:lstStyle>
          <a:p>
            <a:pPr lvl="0"/>
            <a:r>
              <a:rPr lang="sv-SE" dirty="0"/>
              <a:t>Skriv text här</a:t>
            </a:r>
          </a:p>
        </p:txBody>
      </p:sp>
      <p:sp>
        <p:nvSpPr>
          <p:cNvPr id="11" name="Platshållare för text 1">
            <a:extLst>
              <a:ext uri="{FF2B5EF4-FFF2-40B4-BE49-F238E27FC236}">
                <a16:creationId xmlns:a16="http://schemas.microsoft.com/office/drawing/2014/main" id="{4C16EC55-EF0E-4401-A059-8DAEA4195BCE}"/>
              </a:ext>
            </a:extLst>
          </p:cNvPr>
          <p:cNvSpPr>
            <a:spLocks noGrp="1"/>
          </p:cNvSpPr>
          <p:nvPr>
            <p:ph type="body" sz="quarter" idx="14" hasCustomPrompt="1"/>
          </p:nvPr>
        </p:nvSpPr>
        <p:spPr>
          <a:xfrm>
            <a:off x="560388" y="1439863"/>
            <a:ext cx="4891087" cy="3298825"/>
          </a:xfrm>
        </p:spPr>
        <p:txBody>
          <a:bodyPr/>
          <a:lstStyle>
            <a:lvl1pPr>
              <a:defRPr>
                <a:solidFill>
                  <a:schemeClr val="bg1"/>
                </a:solidFill>
              </a:defRPr>
            </a:lvl1pPr>
          </a:lstStyle>
          <a:p>
            <a:pPr lvl="0"/>
            <a:r>
              <a:rPr lang="sv-SE" dirty="0"/>
              <a:t>Skriv text här</a:t>
            </a:r>
          </a:p>
        </p:txBody>
      </p:sp>
      <p:sp>
        <p:nvSpPr>
          <p:cNvPr id="2" name="Rubrik">
            <a:extLst>
              <a:ext uri="{FF2B5EF4-FFF2-40B4-BE49-F238E27FC236}">
                <a16:creationId xmlns:a16="http://schemas.microsoft.com/office/drawing/2014/main" id="{CBC38522-2BDD-4CCB-B2AB-20D0FD6E3B71}"/>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grpSp>
        <p:nvGrpSpPr>
          <p:cNvPr id="12" name="Kommunlogotyp">
            <a:extLst>
              <a:ext uri="{FF2B5EF4-FFF2-40B4-BE49-F238E27FC236}">
                <a16:creationId xmlns:a16="http://schemas.microsoft.com/office/drawing/2014/main" id="{C789A22D-F710-40CE-9278-632863D3CD9E}"/>
              </a:ext>
            </a:extLst>
          </p:cNvPr>
          <p:cNvGrpSpPr/>
          <p:nvPr userDrawn="1"/>
        </p:nvGrpSpPr>
        <p:grpSpPr>
          <a:xfrm>
            <a:off x="10980549" y="-1"/>
            <a:ext cx="852408" cy="1249691"/>
            <a:chOff x="9842029" y="0"/>
            <a:chExt cx="1115274" cy="1635071"/>
          </a:xfrm>
          <a:effectLst>
            <a:outerShdw blurRad="50800" dist="38100" dir="5400000" algn="t" rotWithShape="0">
              <a:prstClr val="black">
                <a:alpha val="40000"/>
              </a:prstClr>
            </a:outerShdw>
          </a:effectLst>
        </p:grpSpPr>
        <p:sp>
          <p:nvSpPr>
            <p:cNvPr id="13" name="Platta">
              <a:extLst>
                <a:ext uri="{FF2B5EF4-FFF2-40B4-BE49-F238E27FC236}">
                  <a16:creationId xmlns:a16="http://schemas.microsoft.com/office/drawing/2014/main" id="{A87FDC15-3AAD-4B13-ADD9-8DF89A8E8769}"/>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pic>
          <p:nvPicPr>
            <p:cNvPr id="17" name="Kommunvapen">
              <a:extLst>
                <a:ext uri="{FF2B5EF4-FFF2-40B4-BE49-F238E27FC236}">
                  <a16:creationId xmlns:a16="http://schemas.microsoft.com/office/drawing/2014/main" id="{80559DCE-258A-4907-B476-5CE406438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30151934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Insida – pulsen + bild">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2"/>
          </a:solidFill>
          <a:ln>
            <a:noFill/>
          </a:ln>
          <a:effectLst/>
        </p:spPr>
        <p:txBody>
          <a:bodyPr wrap="none" anchor="ctr"/>
          <a:lstStyle/>
          <a:p>
            <a:endParaRPr lang="sv-SE">
              <a:solidFill>
                <a:srgbClr val="3C3C3C"/>
              </a:solidFill>
            </a:endParaRPr>
          </a:p>
        </p:txBody>
      </p:sp>
      <p:sp>
        <p:nvSpPr>
          <p:cNvPr id="9" name="Platshållare för bild">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6858000"/>
          </a:xfrm>
        </p:spPr>
        <p:txBody>
          <a:bodyPr/>
          <a:lstStyle>
            <a:lvl1pPr marL="0" indent="0" algn="ctr">
              <a:buNone/>
              <a:defRPr/>
            </a:lvl1pPr>
          </a:lstStyle>
          <a:p>
            <a:endParaRPr lang="sv-SE" dirty="0"/>
          </a:p>
        </p:txBody>
      </p:sp>
      <p:sp>
        <p:nvSpPr>
          <p:cNvPr id="7" name="Platshållare för text">
            <a:extLst>
              <a:ext uri="{FF2B5EF4-FFF2-40B4-BE49-F238E27FC236}">
                <a16:creationId xmlns:a16="http://schemas.microsoft.com/office/drawing/2014/main" id="{9E5CBB14-5E5B-4CEF-A1F7-47026C8474C8}"/>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3307147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Insida – pulsen + två bilder">
    <p:spTree>
      <p:nvGrpSpPr>
        <p:cNvPr id="1" name=""/>
        <p:cNvGrpSpPr/>
        <p:nvPr/>
      </p:nvGrpSpPr>
      <p:grpSpPr>
        <a:xfrm>
          <a:off x="0" y="0"/>
          <a:ext cx="0" cy="0"/>
          <a:chOff x="0" y="0"/>
          <a:chExt cx="0" cy="0"/>
        </a:xfrm>
      </p:grpSpPr>
      <p:sp>
        <p:nvSpPr>
          <p:cNvPr id="6" name="Pulsen">
            <a:extLst>
              <a:ext uri="{FF2B5EF4-FFF2-40B4-BE49-F238E27FC236}">
                <a16:creationId xmlns:a16="http://schemas.microsoft.com/office/drawing/2014/main" id="{FF0A8686-5468-49F4-B9BC-7FC064506CC2}"/>
              </a:ext>
            </a:extLst>
          </p:cNvPr>
          <p:cNvSpPr>
            <a:spLocks noChangeArrowheads="1"/>
          </p:cNvSpPr>
          <p:nvPr userDrawn="1"/>
        </p:nvSpPr>
        <p:spPr bwMode="auto">
          <a:xfrm>
            <a:off x="0" y="5767755"/>
            <a:ext cx="6762578" cy="858758"/>
          </a:xfrm>
          <a:custGeom>
            <a:avLst/>
            <a:gdLst>
              <a:gd name="T0" fmla="*/ 13229 w 25800"/>
              <a:gd name="T1" fmla="*/ 1226 h 3275"/>
              <a:gd name="T2" fmla="*/ 12836 w 25800"/>
              <a:gd name="T3" fmla="*/ 591 h 3275"/>
              <a:gd name="T4" fmla="*/ 12210 w 25800"/>
              <a:gd name="T5" fmla="*/ 2416 h 3275"/>
              <a:gd name="T6" fmla="*/ 9740 w 25800"/>
              <a:gd name="T7" fmla="*/ 2425 h 3275"/>
              <a:gd name="T8" fmla="*/ 9337 w 25800"/>
              <a:gd name="T9" fmla="*/ 386 h 3275"/>
              <a:gd name="T10" fmla="*/ 8720 w 25800"/>
              <a:gd name="T11" fmla="*/ 103 h 3275"/>
              <a:gd name="T12" fmla="*/ 7442 w 25800"/>
              <a:gd name="T13" fmla="*/ 814 h 3275"/>
              <a:gd name="T14" fmla="*/ 6285 w 25800"/>
              <a:gd name="T15" fmla="*/ 1235 h 3275"/>
              <a:gd name="T16" fmla="*/ 0 w 25800"/>
              <a:gd name="T17" fmla="*/ 1851 h 3275"/>
              <a:gd name="T18" fmla="*/ 5522 w 25800"/>
              <a:gd name="T19" fmla="*/ 1748 h 3275"/>
              <a:gd name="T20" fmla="*/ 6816 w 25800"/>
              <a:gd name="T21" fmla="*/ 1252 h 3275"/>
              <a:gd name="T22" fmla="*/ 8617 w 25800"/>
              <a:gd name="T23" fmla="*/ 1688 h 3275"/>
              <a:gd name="T24" fmla="*/ 9449 w 25800"/>
              <a:gd name="T25" fmla="*/ 0 h 3275"/>
              <a:gd name="T26" fmla="*/ 9843 w 25800"/>
              <a:gd name="T27" fmla="*/ 283 h 3275"/>
              <a:gd name="T28" fmla="*/ 10932 w 25800"/>
              <a:gd name="T29" fmla="*/ 660 h 3275"/>
              <a:gd name="T30" fmla="*/ 12107 w 25800"/>
              <a:gd name="T31" fmla="*/ 489 h 3275"/>
              <a:gd name="T32" fmla="*/ 12938 w 25800"/>
              <a:gd name="T33" fmla="*/ 1114 h 3275"/>
              <a:gd name="T34" fmla="*/ 13332 w 25800"/>
              <a:gd name="T35" fmla="*/ 2888 h 3275"/>
              <a:gd name="T36" fmla="*/ 15595 w 25800"/>
              <a:gd name="T37" fmla="*/ 1714 h 3275"/>
              <a:gd name="T38" fmla="*/ 16384 w 25800"/>
              <a:gd name="T39" fmla="*/ 712 h 3275"/>
              <a:gd name="T40" fmla="*/ 17079 w 25800"/>
              <a:gd name="T41" fmla="*/ 1612 h 3275"/>
              <a:gd name="T42" fmla="*/ 19094 w 25800"/>
              <a:gd name="T43" fmla="*/ 1629 h 3275"/>
              <a:gd name="T44" fmla="*/ 19925 w 25800"/>
              <a:gd name="T45" fmla="*/ 694 h 3275"/>
              <a:gd name="T46" fmla="*/ 20320 w 25800"/>
              <a:gd name="T47" fmla="*/ 977 h 3275"/>
              <a:gd name="T48" fmla="*/ 25799 w 25800"/>
              <a:gd name="T49" fmla="*/ 1748 h 3275"/>
              <a:gd name="T50" fmla="*/ 20217 w 25800"/>
              <a:gd name="T51" fmla="*/ 1851 h 3275"/>
              <a:gd name="T52" fmla="*/ 19822 w 25800"/>
              <a:gd name="T53" fmla="*/ 1080 h 3275"/>
              <a:gd name="T54" fmla="*/ 19197 w 25800"/>
              <a:gd name="T55" fmla="*/ 797 h 3275"/>
              <a:gd name="T56" fmla="*/ 18065 w 25800"/>
              <a:gd name="T57" fmla="*/ 1106 h 3275"/>
              <a:gd name="T58" fmla="*/ 16985 w 25800"/>
              <a:gd name="T59" fmla="*/ 1269 h 3275"/>
              <a:gd name="T60" fmla="*/ 15707 w 25800"/>
              <a:gd name="T61" fmla="*/ 1269 h 3275"/>
              <a:gd name="T62" fmla="*/ 14447 w 25800"/>
              <a:gd name="T63" fmla="*/ 1243 h 3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800" h="3275">
                <a:moveTo>
                  <a:pt x="13229" y="3274"/>
                </a:moveTo>
                <a:lnTo>
                  <a:pt x="13229" y="1226"/>
                </a:lnTo>
                <a:lnTo>
                  <a:pt x="12836" y="1226"/>
                </a:lnTo>
                <a:lnTo>
                  <a:pt x="12836" y="591"/>
                </a:lnTo>
                <a:lnTo>
                  <a:pt x="12210" y="591"/>
                </a:lnTo>
                <a:lnTo>
                  <a:pt x="12210" y="2416"/>
                </a:lnTo>
                <a:lnTo>
                  <a:pt x="10932" y="832"/>
                </a:lnTo>
                <a:lnTo>
                  <a:pt x="9740" y="2425"/>
                </a:lnTo>
                <a:lnTo>
                  <a:pt x="9740" y="386"/>
                </a:lnTo>
                <a:lnTo>
                  <a:pt x="9337" y="386"/>
                </a:lnTo>
                <a:lnTo>
                  <a:pt x="9337" y="103"/>
                </a:lnTo>
                <a:lnTo>
                  <a:pt x="8720" y="103"/>
                </a:lnTo>
                <a:lnTo>
                  <a:pt x="8720" y="1911"/>
                </a:lnTo>
                <a:lnTo>
                  <a:pt x="7442" y="814"/>
                </a:lnTo>
                <a:lnTo>
                  <a:pt x="6842" y="1363"/>
                </a:lnTo>
                <a:lnTo>
                  <a:pt x="6285" y="1235"/>
                </a:lnTo>
                <a:lnTo>
                  <a:pt x="5556" y="1851"/>
                </a:lnTo>
                <a:lnTo>
                  <a:pt x="0" y="1851"/>
                </a:lnTo>
                <a:lnTo>
                  <a:pt x="0" y="1748"/>
                </a:lnTo>
                <a:lnTo>
                  <a:pt x="5522" y="1748"/>
                </a:lnTo>
                <a:lnTo>
                  <a:pt x="6259" y="1123"/>
                </a:lnTo>
                <a:lnTo>
                  <a:pt x="6816" y="1252"/>
                </a:lnTo>
                <a:lnTo>
                  <a:pt x="7434" y="677"/>
                </a:lnTo>
                <a:lnTo>
                  <a:pt x="8617" y="1688"/>
                </a:lnTo>
                <a:lnTo>
                  <a:pt x="8617" y="0"/>
                </a:lnTo>
                <a:lnTo>
                  <a:pt x="9449" y="0"/>
                </a:lnTo>
                <a:lnTo>
                  <a:pt x="9449" y="283"/>
                </a:lnTo>
                <a:lnTo>
                  <a:pt x="9843" y="283"/>
                </a:lnTo>
                <a:lnTo>
                  <a:pt x="9843" y="2108"/>
                </a:lnTo>
                <a:lnTo>
                  <a:pt x="10932" y="660"/>
                </a:lnTo>
                <a:lnTo>
                  <a:pt x="12107" y="2117"/>
                </a:lnTo>
                <a:lnTo>
                  <a:pt x="12107" y="489"/>
                </a:lnTo>
                <a:lnTo>
                  <a:pt x="12938" y="489"/>
                </a:lnTo>
                <a:lnTo>
                  <a:pt x="12938" y="1114"/>
                </a:lnTo>
                <a:lnTo>
                  <a:pt x="13332" y="1114"/>
                </a:lnTo>
                <a:lnTo>
                  <a:pt x="13332" y="2888"/>
                </a:lnTo>
                <a:lnTo>
                  <a:pt x="14404" y="1097"/>
                </a:lnTo>
                <a:lnTo>
                  <a:pt x="15595" y="1714"/>
                </a:lnTo>
                <a:lnTo>
                  <a:pt x="15595" y="1209"/>
                </a:lnTo>
                <a:lnTo>
                  <a:pt x="16384" y="712"/>
                </a:lnTo>
                <a:lnTo>
                  <a:pt x="17087" y="1209"/>
                </a:lnTo>
                <a:lnTo>
                  <a:pt x="17079" y="1612"/>
                </a:lnTo>
                <a:lnTo>
                  <a:pt x="18065" y="986"/>
                </a:lnTo>
                <a:lnTo>
                  <a:pt x="19094" y="1629"/>
                </a:lnTo>
                <a:lnTo>
                  <a:pt x="19094" y="694"/>
                </a:lnTo>
                <a:lnTo>
                  <a:pt x="19925" y="694"/>
                </a:lnTo>
                <a:lnTo>
                  <a:pt x="19925" y="977"/>
                </a:lnTo>
                <a:lnTo>
                  <a:pt x="20320" y="977"/>
                </a:lnTo>
                <a:lnTo>
                  <a:pt x="20320" y="1748"/>
                </a:lnTo>
                <a:lnTo>
                  <a:pt x="25799" y="1748"/>
                </a:lnTo>
                <a:lnTo>
                  <a:pt x="25799" y="1851"/>
                </a:lnTo>
                <a:lnTo>
                  <a:pt x="20217" y="1851"/>
                </a:lnTo>
                <a:lnTo>
                  <a:pt x="20217" y="1080"/>
                </a:lnTo>
                <a:lnTo>
                  <a:pt x="19822" y="1080"/>
                </a:lnTo>
                <a:lnTo>
                  <a:pt x="19822" y="797"/>
                </a:lnTo>
                <a:lnTo>
                  <a:pt x="19197" y="797"/>
                </a:lnTo>
                <a:lnTo>
                  <a:pt x="19197" y="1816"/>
                </a:lnTo>
                <a:lnTo>
                  <a:pt x="18065" y="1106"/>
                </a:lnTo>
                <a:lnTo>
                  <a:pt x="16967" y="1808"/>
                </a:lnTo>
                <a:lnTo>
                  <a:pt x="16985" y="1269"/>
                </a:lnTo>
                <a:lnTo>
                  <a:pt x="16376" y="840"/>
                </a:lnTo>
                <a:lnTo>
                  <a:pt x="15707" y="1269"/>
                </a:lnTo>
                <a:lnTo>
                  <a:pt x="15707" y="1885"/>
                </a:lnTo>
                <a:lnTo>
                  <a:pt x="14447" y="1243"/>
                </a:lnTo>
                <a:lnTo>
                  <a:pt x="13229" y="3274"/>
                </a:lnTo>
              </a:path>
            </a:pathLst>
          </a:custGeom>
          <a:solidFill>
            <a:schemeClr val="accent2"/>
          </a:solidFill>
          <a:ln>
            <a:noFill/>
          </a:ln>
          <a:effectLst/>
        </p:spPr>
        <p:txBody>
          <a:bodyPr wrap="none" anchor="ctr"/>
          <a:lstStyle/>
          <a:p>
            <a:endParaRPr lang="sv-SE">
              <a:solidFill>
                <a:srgbClr val="3C3C3C"/>
              </a:solidFill>
            </a:endParaRPr>
          </a:p>
        </p:txBody>
      </p:sp>
      <p:sp>
        <p:nvSpPr>
          <p:cNvPr id="7" name="Platshållare för bild 2">
            <a:extLst>
              <a:ext uri="{FF2B5EF4-FFF2-40B4-BE49-F238E27FC236}">
                <a16:creationId xmlns:a16="http://schemas.microsoft.com/office/drawing/2014/main" id="{48E8B031-4C46-4143-B543-5C0A2B1429EB}"/>
              </a:ext>
            </a:extLst>
          </p:cNvPr>
          <p:cNvSpPr>
            <a:spLocks noGrp="1"/>
          </p:cNvSpPr>
          <p:nvPr>
            <p:ph type="pic" sz="quarter" idx="12"/>
          </p:nvPr>
        </p:nvSpPr>
        <p:spPr>
          <a:xfrm>
            <a:off x="6762578" y="3568968"/>
            <a:ext cx="5429422" cy="3289032"/>
          </a:xfrm>
        </p:spPr>
        <p:txBody>
          <a:bodyPr/>
          <a:lstStyle>
            <a:lvl1pPr marL="0" indent="0" algn="ctr">
              <a:buNone/>
              <a:defRPr/>
            </a:lvl1pPr>
          </a:lstStyle>
          <a:p>
            <a:endParaRPr lang="sv-SE" dirty="0"/>
          </a:p>
        </p:txBody>
      </p:sp>
      <p:sp>
        <p:nvSpPr>
          <p:cNvPr id="9" name="Platshållare för bild 1">
            <a:extLst>
              <a:ext uri="{FF2B5EF4-FFF2-40B4-BE49-F238E27FC236}">
                <a16:creationId xmlns:a16="http://schemas.microsoft.com/office/drawing/2014/main" id="{57082647-46C7-473F-9F90-88E29554BDEC}"/>
              </a:ext>
            </a:extLst>
          </p:cNvPr>
          <p:cNvSpPr>
            <a:spLocks noGrp="1"/>
          </p:cNvSpPr>
          <p:nvPr>
            <p:ph type="pic" sz="quarter" idx="10"/>
          </p:nvPr>
        </p:nvSpPr>
        <p:spPr>
          <a:xfrm>
            <a:off x="6762578" y="0"/>
            <a:ext cx="5429422" cy="3289032"/>
          </a:xfrm>
        </p:spPr>
        <p:txBody>
          <a:bodyPr/>
          <a:lstStyle>
            <a:lvl1pPr marL="0" indent="0" algn="ctr">
              <a:buNone/>
              <a:defRPr/>
            </a:lvl1pPr>
          </a:lstStyle>
          <a:p>
            <a:endParaRPr lang="sv-SE" dirty="0"/>
          </a:p>
        </p:txBody>
      </p:sp>
      <p:sp>
        <p:nvSpPr>
          <p:cNvPr id="8" name="Platshållare för text">
            <a:extLst>
              <a:ext uri="{FF2B5EF4-FFF2-40B4-BE49-F238E27FC236}">
                <a16:creationId xmlns:a16="http://schemas.microsoft.com/office/drawing/2014/main" id="{BC30DCCB-B8D5-42AA-A265-1BEC9CEAB341}"/>
              </a:ext>
            </a:extLst>
          </p:cNvPr>
          <p:cNvSpPr>
            <a:spLocks noGrp="1"/>
          </p:cNvSpPr>
          <p:nvPr>
            <p:ph type="body" sz="quarter" idx="14" hasCustomPrompt="1"/>
          </p:nvPr>
        </p:nvSpPr>
        <p:spPr>
          <a:xfrm>
            <a:off x="559871" y="2017713"/>
            <a:ext cx="5922769" cy="3517900"/>
          </a:xfrm>
        </p:spPr>
        <p:txBody>
          <a:bodyPr/>
          <a:lstStyle/>
          <a:p>
            <a:pPr lvl="0"/>
            <a:r>
              <a:rPr lang="sv-SE" dirty="0"/>
              <a:t>Skriv text här</a:t>
            </a:r>
          </a:p>
        </p:txBody>
      </p:sp>
      <p:sp>
        <p:nvSpPr>
          <p:cNvPr id="2" name="Rubrik">
            <a:extLst>
              <a:ext uri="{FF2B5EF4-FFF2-40B4-BE49-F238E27FC236}">
                <a16:creationId xmlns:a16="http://schemas.microsoft.com/office/drawing/2014/main" id="{77745D65-FA5C-488A-8BB6-12D7767C6DBC}"/>
              </a:ext>
            </a:extLst>
          </p:cNvPr>
          <p:cNvSpPr>
            <a:spLocks noGrp="1"/>
          </p:cNvSpPr>
          <p:nvPr>
            <p:ph type="title"/>
          </p:nvPr>
        </p:nvSpPr>
        <p:spPr>
          <a:xfrm>
            <a:off x="559871" y="506547"/>
            <a:ext cx="5922769" cy="1146076"/>
          </a:xfrm>
        </p:spPr>
        <p:txBody>
          <a:bodyPr anchor="b" anchorCtr="0"/>
          <a:lstStyle/>
          <a:p>
            <a:r>
              <a:rPr lang="sv-SE" dirty="0"/>
              <a:t>Klicka här för att ändra mall för rubrikformat</a:t>
            </a:r>
          </a:p>
        </p:txBody>
      </p:sp>
    </p:spTree>
    <p:extLst>
      <p:ext uri="{BB962C8B-B14F-4D97-AF65-F5344CB8AC3E}">
        <p14:creationId xmlns:p14="http://schemas.microsoft.com/office/powerpoint/2010/main" val="6296115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5.xml"/><Relationship Id="rId13" Type="http://schemas.openxmlformats.org/officeDocument/2006/relationships/slideLayout" Target="../slideLayouts/slideLayout130.xml"/><Relationship Id="rId3" Type="http://schemas.openxmlformats.org/officeDocument/2006/relationships/slideLayout" Target="../slideLayouts/slideLayout120.xml"/><Relationship Id="rId7" Type="http://schemas.openxmlformats.org/officeDocument/2006/relationships/slideLayout" Target="../slideLayouts/slideLayout124.xml"/><Relationship Id="rId12" Type="http://schemas.openxmlformats.org/officeDocument/2006/relationships/slideLayout" Target="../slideLayouts/slideLayout129.xml"/><Relationship Id="rId2" Type="http://schemas.openxmlformats.org/officeDocument/2006/relationships/slideLayout" Target="../slideLayouts/slideLayout119.xml"/><Relationship Id="rId1" Type="http://schemas.openxmlformats.org/officeDocument/2006/relationships/slideLayout" Target="../slideLayouts/slideLayout118.xml"/><Relationship Id="rId6" Type="http://schemas.openxmlformats.org/officeDocument/2006/relationships/slideLayout" Target="../slideLayouts/slideLayout123.xml"/><Relationship Id="rId11" Type="http://schemas.openxmlformats.org/officeDocument/2006/relationships/slideLayout" Target="../slideLayouts/slideLayout128.xml"/><Relationship Id="rId5" Type="http://schemas.openxmlformats.org/officeDocument/2006/relationships/slideLayout" Target="../slideLayouts/slideLayout122.xml"/><Relationship Id="rId10" Type="http://schemas.openxmlformats.org/officeDocument/2006/relationships/slideLayout" Target="../slideLayouts/slideLayout127.xml"/><Relationship Id="rId4" Type="http://schemas.openxmlformats.org/officeDocument/2006/relationships/slideLayout" Target="../slideLayouts/slideLayout121.xml"/><Relationship Id="rId9" Type="http://schemas.openxmlformats.org/officeDocument/2006/relationships/slideLayout" Target="../slideLayouts/slideLayout126.xml"/><Relationship Id="rId1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8.xml"/><Relationship Id="rId13" Type="http://schemas.openxmlformats.org/officeDocument/2006/relationships/slideLayout" Target="../slideLayouts/slideLayout143.xml"/><Relationship Id="rId3" Type="http://schemas.openxmlformats.org/officeDocument/2006/relationships/slideLayout" Target="../slideLayouts/slideLayout133.xml"/><Relationship Id="rId7" Type="http://schemas.openxmlformats.org/officeDocument/2006/relationships/slideLayout" Target="../slideLayouts/slideLayout137.xml"/><Relationship Id="rId12" Type="http://schemas.openxmlformats.org/officeDocument/2006/relationships/slideLayout" Target="../slideLayouts/slideLayout142.xml"/><Relationship Id="rId2" Type="http://schemas.openxmlformats.org/officeDocument/2006/relationships/slideLayout" Target="../slideLayouts/slideLayout132.xml"/><Relationship Id="rId1" Type="http://schemas.openxmlformats.org/officeDocument/2006/relationships/slideLayout" Target="../slideLayouts/slideLayout131.xml"/><Relationship Id="rId6" Type="http://schemas.openxmlformats.org/officeDocument/2006/relationships/slideLayout" Target="../slideLayouts/slideLayout136.xml"/><Relationship Id="rId11" Type="http://schemas.openxmlformats.org/officeDocument/2006/relationships/slideLayout" Target="../slideLayouts/slideLayout141.xml"/><Relationship Id="rId5" Type="http://schemas.openxmlformats.org/officeDocument/2006/relationships/slideLayout" Target="../slideLayouts/slideLayout135.xml"/><Relationship Id="rId10" Type="http://schemas.openxmlformats.org/officeDocument/2006/relationships/slideLayout" Target="../slideLayouts/slideLayout140.xml"/><Relationship Id="rId4" Type="http://schemas.openxmlformats.org/officeDocument/2006/relationships/slideLayout" Target="../slideLayouts/slideLayout134.xml"/><Relationship Id="rId9" Type="http://schemas.openxmlformats.org/officeDocument/2006/relationships/slideLayout" Target="../slideLayouts/slideLayout139.xml"/><Relationship Id="rId1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slideLayout" Target="../slideLayouts/slideLayout156.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slideLayout" Target="../slideLayouts/slideLayout155.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 Id="rId1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158.xml"/><Relationship Id="rId1" Type="http://schemas.openxmlformats.org/officeDocument/2006/relationships/slideLayout" Target="../slideLayouts/slideLayout15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slideLayout" Target="../slideLayouts/slideLayout104.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2.xml"/><Relationship Id="rId13" Type="http://schemas.openxmlformats.org/officeDocument/2006/relationships/slideLayout" Target="../slideLayouts/slideLayout117.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slideLayout" Target="../slideLayouts/slideLayout116.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Färgklickar">
            <a:extLst>
              <a:ext uri="{FF2B5EF4-FFF2-40B4-BE49-F238E27FC236}">
                <a16:creationId xmlns:a16="http://schemas.microsoft.com/office/drawing/2014/main" id="{50C9B520-7E3C-468F-8715-1989F71928C7}"/>
              </a:ext>
            </a:extLst>
          </p:cNvPr>
          <p:cNvGrpSpPr/>
          <p:nvPr userDrawn="1"/>
        </p:nvGrpSpPr>
        <p:grpSpPr>
          <a:xfrm>
            <a:off x="3078578" y="7053602"/>
            <a:ext cx="6034844" cy="272723"/>
            <a:chOff x="2658301" y="5568175"/>
            <a:chExt cx="6034844" cy="272723"/>
          </a:xfrm>
        </p:grpSpPr>
        <p:sp>
          <p:nvSpPr>
            <p:cNvPr id="26" name="Orange 3">
              <a:extLst>
                <a:ext uri="{FF2B5EF4-FFF2-40B4-BE49-F238E27FC236}">
                  <a16:creationId xmlns:a16="http://schemas.microsoft.com/office/drawing/2014/main" id="{D8908877-85D1-438F-B19D-402EB2BAC792}"/>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7" name="Orange 2">
              <a:extLst>
                <a:ext uri="{FF2B5EF4-FFF2-40B4-BE49-F238E27FC236}">
                  <a16:creationId xmlns:a16="http://schemas.microsoft.com/office/drawing/2014/main" id="{687DBAA9-73ED-4B0B-A700-44445D6B8464}"/>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8" name="Orange 1">
              <a:extLst>
                <a:ext uri="{FF2B5EF4-FFF2-40B4-BE49-F238E27FC236}">
                  <a16:creationId xmlns:a16="http://schemas.microsoft.com/office/drawing/2014/main" id="{E040F8B1-2D01-4CF0-8D6D-7505D004123F}"/>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9" name="Grön 3">
              <a:extLst>
                <a:ext uri="{FF2B5EF4-FFF2-40B4-BE49-F238E27FC236}">
                  <a16:creationId xmlns:a16="http://schemas.microsoft.com/office/drawing/2014/main" id="{329AF907-BB86-4F66-A1A2-AF3F357DF977}"/>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0" name="Grön 2">
              <a:extLst>
                <a:ext uri="{FF2B5EF4-FFF2-40B4-BE49-F238E27FC236}">
                  <a16:creationId xmlns:a16="http://schemas.microsoft.com/office/drawing/2014/main" id="{00DD3DC9-C33B-4E39-8D1D-1FFEDC7CFB15}"/>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1" name="Grön 1">
              <a:extLst>
                <a:ext uri="{FF2B5EF4-FFF2-40B4-BE49-F238E27FC236}">
                  <a16:creationId xmlns:a16="http://schemas.microsoft.com/office/drawing/2014/main" id="{18482501-D46D-4A4E-937E-A90B1714B55F}"/>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32" name="Turkos 3">
              <a:extLst>
                <a:ext uri="{FF2B5EF4-FFF2-40B4-BE49-F238E27FC236}">
                  <a16:creationId xmlns:a16="http://schemas.microsoft.com/office/drawing/2014/main" id="{890907D8-609D-4B2D-944F-7767726D84FF}"/>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3" name="Turkos 2">
              <a:extLst>
                <a:ext uri="{FF2B5EF4-FFF2-40B4-BE49-F238E27FC236}">
                  <a16:creationId xmlns:a16="http://schemas.microsoft.com/office/drawing/2014/main" id="{1E595685-D852-4FA3-8EB8-EA2429DBE201}"/>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34" name="Turkos 1">
              <a:extLst>
                <a:ext uri="{FF2B5EF4-FFF2-40B4-BE49-F238E27FC236}">
                  <a16:creationId xmlns:a16="http://schemas.microsoft.com/office/drawing/2014/main" id="{6A63A728-8366-409B-8DB5-A9547B07B454}"/>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5" name="Blå 3">
              <a:extLst>
                <a:ext uri="{FF2B5EF4-FFF2-40B4-BE49-F238E27FC236}">
                  <a16:creationId xmlns:a16="http://schemas.microsoft.com/office/drawing/2014/main" id="{7442721D-0EDC-47DE-B89C-B9A850542526}"/>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6" name="Blå 2">
              <a:extLst>
                <a:ext uri="{FF2B5EF4-FFF2-40B4-BE49-F238E27FC236}">
                  <a16:creationId xmlns:a16="http://schemas.microsoft.com/office/drawing/2014/main" id="{4BCD8E5A-F7CE-4620-936E-5FF2B8B4093B}"/>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7" name="Blå 1">
              <a:extLst>
                <a:ext uri="{FF2B5EF4-FFF2-40B4-BE49-F238E27FC236}">
                  <a16:creationId xmlns:a16="http://schemas.microsoft.com/office/drawing/2014/main" id="{1E8124F3-244D-44DA-B1B1-A8F7FE8B769D}"/>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8" name="Grå 3">
              <a:extLst>
                <a:ext uri="{FF2B5EF4-FFF2-40B4-BE49-F238E27FC236}">
                  <a16:creationId xmlns:a16="http://schemas.microsoft.com/office/drawing/2014/main" id="{FB330CEB-2276-4C8A-89F6-7CAB288255F7}"/>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9" name="Grå 2">
              <a:extLst>
                <a:ext uri="{FF2B5EF4-FFF2-40B4-BE49-F238E27FC236}">
                  <a16:creationId xmlns:a16="http://schemas.microsoft.com/office/drawing/2014/main" id="{7C3A10D8-0A1B-4E68-A75F-E4A1EE861230}"/>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0" name="Grå 1">
              <a:extLst>
                <a:ext uri="{FF2B5EF4-FFF2-40B4-BE49-F238E27FC236}">
                  <a16:creationId xmlns:a16="http://schemas.microsoft.com/office/drawing/2014/main" id="{334775EE-C186-404A-A08A-924A096AFCCE}"/>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4" name="Profilgul">
              <a:extLst>
                <a:ext uri="{FF2B5EF4-FFF2-40B4-BE49-F238E27FC236}">
                  <a16:creationId xmlns:a16="http://schemas.microsoft.com/office/drawing/2014/main" id="{67DFE9F3-8688-4AC3-8F65-16046C153AEE}"/>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5" name="Profilblå">
              <a:extLst>
                <a:ext uri="{FF2B5EF4-FFF2-40B4-BE49-F238E27FC236}">
                  <a16:creationId xmlns:a16="http://schemas.microsoft.com/office/drawing/2014/main" id="{BEF6C90F-EBD6-4D09-9F4D-E6E190373F1E}"/>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2928622577"/>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DE8221E6-45F0-44D9-93EC-9B766E210BF0}"/>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A1E1FE22-F55A-4D2D-BDAD-EFAC7B97DD97}"/>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F68C4D59-7B11-4304-B156-1E2324849BF4}"/>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C9CBAFDF-415E-4C01-97AE-5FB4DDC860CA}"/>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28999940-3507-4014-817F-F4AF36DD13F2}"/>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62BB6122-6C44-422A-BF7E-35D0A0FC8415}"/>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7B4CF00A-CF83-456B-88CF-DDB6A59DA1B9}"/>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C7535A76-015A-4069-B5BA-A7D6CE0279F1}"/>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0C06D40E-BAC0-40A0-9EEF-89CD7351C417}"/>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581FA22D-05C2-4B72-9B9E-294246BFA7B9}"/>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C339DB85-942D-45E0-AE47-EAA97A40945C}"/>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C2468C52-F3A5-4715-8314-EDFB7254786B}"/>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1D72F6D2-A9D8-4D63-B787-3B4536DC3E5B}"/>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1F7E4EC9-23B0-4485-AD6D-7E83E102EEA0}"/>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C5A76E53-11A6-4BCF-B525-EE11C652C174}"/>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D6FD6B05-2BE9-4B16-97AC-F6AE65563853}"/>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D11E5302-14AC-4820-B7CF-833D2EDF9591}"/>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2E3D1B80-9501-41CE-90DD-F36E9B91C510}"/>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2037838265"/>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1BE30947-E94E-4BA5-A0A7-4A6B9BBAD73A}"/>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67DF2EBE-613D-412F-8353-433939EADC2E}"/>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9C9035A9-CAE8-4392-B37B-4891AC17FAAD}"/>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BDA05213-2490-43C2-8C27-D3D828CCC465}"/>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BC51FDC6-7A04-4DEC-9BA8-3AE6B525B646}"/>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CC82939F-33F6-4762-971F-F9CAD6FE4022}"/>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05B92552-9163-457A-9BE4-98450140E675}"/>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C9CB6711-F8C8-4E69-8979-0EB743E995FF}"/>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CE8955DF-7164-434B-8E56-2CD35B6F80DE}"/>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9E9859A9-0716-421B-BD82-CD3DA5C6AA2B}"/>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6453CBE1-B2C7-46B0-8E87-0EC9A2EC78B0}"/>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3C36C3E-FE30-4434-9F5C-CADB4E238988}"/>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A09A3053-0863-42C8-A295-77F1706999EB}"/>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75B1C109-C22F-4B57-8AC3-CF483975C2E2}"/>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6331D2D2-8AAD-4CFA-945B-114AA4B2124C}"/>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4920F1B5-13C6-46AE-9F9B-42FFDC3852BE}"/>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91D2859A-6F82-4263-9541-1C5A7252CF9E}"/>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F4A4999B-BF32-462C-AA08-B6F4B750E34F}"/>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1671089288"/>
      </p:ext>
    </p:extLst>
  </p:cSld>
  <p:clrMap bg1="lt1" tx1="dk1" bg2="lt2" tx2="dk2" accent1="accent1" accent2="accent2" accent3="accent3" accent4="accent4" accent5="accent5" accent6="accent6" hlink="hlink" folHlink="folHlink"/>
  <p:sldLayoutIdLst>
    <p:sldLayoutId id="2147483764" r:id="rId1"/>
    <p:sldLayoutId id="2147483741" r:id="rId2"/>
    <p:sldLayoutId id="2147483773" r:id="rId3"/>
    <p:sldLayoutId id="2147483742" r:id="rId4"/>
    <p:sldLayoutId id="2147483743" r:id="rId5"/>
    <p:sldLayoutId id="2147483744" r:id="rId6"/>
    <p:sldLayoutId id="2147483745" r:id="rId7"/>
    <p:sldLayoutId id="2147483746" r:id="rId8"/>
    <p:sldLayoutId id="2147483812" r:id="rId9"/>
    <p:sldLayoutId id="2147483775" r:id="rId10"/>
    <p:sldLayoutId id="2147483758" r:id="rId11"/>
    <p:sldLayoutId id="2147483749" r:id="rId12"/>
    <p:sldLayoutId id="2147483750"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1BE30947-E94E-4BA5-A0A7-4A6B9BBAD73A}"/>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67DF2EBE-613D-412F-8353-433939EADC2E}"/>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9C9035A9-CAE8-4392-B37B-4891AC17FAAD}"/>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BDA05213-2490-43C2-8C27-D3D828CCC465}"/>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BC51FDC6-7A04-4DEC-9BA8-3AE6B525B646}"/>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CC82939F-33F6-4762-971F-F9CAD6FE4022}"/>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05B92552-9163-457A-9BE4-98450140E675}"/>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C9CB6711-F8C8-4E69-8979-0EB743E995FF}"/>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CE8955DF-7164-434B-8E56-2CD35B6F80DE}"/>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9E9859A9-0716-421B-BD82-CD3DA5C6AA2B}"/>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6453CBE1-B2C7-46B0-8E87-0EC9A2EC78B0}"/>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3C36C3E-FE30-4434-9F5C-CADB4E238988}"/>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A09A3053-0863-42C8-A295-77F1706999EB}"/>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75B1C109-C22F-4B57-8AC3-CF483975C2E2}"/>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6331D2D2-8AAD-4CFA-945B-114AA4B2124C}"/>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4920F1B5-13C6-46AE-9F9B-42FFDC3852BE}"/>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91D2859A-6F82-4263-9541-1C5A7252CF9E}"/>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F4A4999B-BF32-462C-AA08-B6F4B750E34F}"/>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1207886980"/>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3" name="Färgklickar">
            <a:extLst>
              <a:ext uri="{FF2B5EF4-FFF2-40B4-BE49-F238E27FC236}">
                <a16:creationId xmlns:a16="http://schemas.microsoft.com/office/drawing/2014/main" id="{A874096E-6623-4885-950D-86F13BDC3054}"/>
              </a:ext>
            </a:extLst>
          </p:cNvPr>
          <p:cNvGrpSpPr/>
          <p:nvPr userDrawn="1"/>
        </p:nvGrpSpPr>
        <p:grpSpPr>
          <a:xfrm>
            <a:off x="3078578" y="7053602"/>
            <a:ext cx="6034844" cy="272723"/>
            <a:chOff x="2658301" y="5568175"/>
            <a:chExt cx="6034844" cy="272723"/>
          </a:xfrm>
        </p:grpSpPr>
        <p:sp>
          <p:nvSpPr>
            <p:cNvPr id="24" name="Orange 3">
              <a:extLst>
                <a:ext uri="{FF2B5EF4-FFF2-40B4-BE49-F238E27FC236}">
                  <a16:creationId xmlns:a16="http://schemas.microsoft.com/office/drawing/2014/main" id="{6D860D8C-F749-4210-969A-56B74C2B0FE2}"/>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5" name="Orange 2">
              <a:extLst>
                <a:ext uri="{FF2B5EF4-FFF2-40B4-BE49-F238E27FC236}">
                  <a16:creationId xmlns:a16="http://schemas.microsoft.com/office/drawing/2014/main" id="{03289728-1CAE-43EE-A213-EF29F9DC494B}"/>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6" name="Orange 1">
              <a:extLst>
                <a:ext uri="{FF2B5EF4-FFF2-40B4-BE49-F238E27FC236}">
                  <a16:creationId xmlns:a16="http://schemas.microsoft.com/office/drawing/2014/main" id="{E7974F97-B34B-4C0D-8683-C8C24DD3BECB}"/>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7" name="Grön 3">
              <a:extLst>
                <a:ext uri="{FF2B5EF4-FFF2-40B4-BE49-F238E27FC236}">
                  <a16:creationId xmlns:a16="http://schemas.microsoft.com/office/drawing/2014/main" id="{B070EA3F-E815-47F2-A61B-5C2B5D3F2473}"/>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8" name="Grön 2">
              <a:extLst>
                <a:ext uri="{FF2B5EF4-FFF2-40B4-BE49-F238E27FC236}">
                  <a16:creationId xmlns:a16="http://schemas.microsoft.com/office/drawing/2014/main" id="{309075C5-9975-445F-9843-1FFF1FA977D0}"/>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29" name="Grön 1">
              <a:extLst>
                <a:ext uri="{FF2B5EF4-FFF2-40B4-BE49-F238E27FC236}">
                  <a16:creationId xmlns:a16="http://schemas.microsoft.com/office/drawing/2014/main" id="{CCFDC078-89A9-40E1-85BD-C351A022CDD9}"/>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30" name="Turkos 3">
              <a:extLst>
                <a:ext uri="{FF2B5EF4-FFF2-40B4-BE49-F238E27FC236}">
                  <a16:creationId xmlns:a16="http://schemas.microsoft.com/office/drawing/2014/main" id="{385C0A1A-8233-4A3D-8FD5-A6D32B9AF840}"/>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1" name="Turkos 2">
              <a:extLst>
                <a:ext uri="{FF2B5EF4-FFF2-40B4-BE49-F238E27FC236}">
                  <a16:creationId xmlns:a16="http://schemas.microsoft.com/office/drawing/2014/main" id="{F3017F8D-B0C3-4284-BAE4-99DDCE7C4738}"/>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32" name="Turkos 1">
              <a:extLst>
                <a:ext uri="{FF2B5EF4-FFF2-40B4-BE49-F238E27FC236}">
                  <a16:creationId xmlns:a16="http://schemas.microsoft.com/office/drawing/2014/main" id="{A78EA415-4B0C-4B64-A8CC-3C61D9EDC82E}"/>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3" name="Blå 3">
              <a:extLst>
                <a:ext uri="{FF2B5EF4-FFF2-40B4-BE49-F238E27FC236}">
                  <a16:creationId xmlns:a16="http://schemas.microsoft.com/office/drawing/2014/main" id="{5DF630EA-1B89-4E39-9487-9BF8AAFDD0DF}"/>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4" name="Blå 2">
              <a:extLst>
                <a:ext uri="{FF2B5EF4-FFF2-40B4-BE49-F238E27FC236}">
                  <a16:creationId xmlns:a16="http://schemas.microsoft.com/office/drawing/2014/main" id="{BABFF9F7-D3E2-47A9-B11A-65243B4AD4EC}"/>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5" name="Blå 1">
              <a:extLst>
                <a:ext uri="{FF2B5EF4-FFF2-40B4-BE49-F238E27FC236}">
                  <a16:creationId xmlns:a16="http://schemas.microsoft.com/office/drawing/2014/main" id="{35507D64-1ECC-4B88-B949-384B7CAAA40C}"/>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6" name="Grå 3">
              <a:extLst>
                <a:ext uri="{FF2B5EF4-FFF2-40B4-BE49-F238E27FC236}">
                  <a16:creationId xmlns:a16="http://schemas.microsoft.com/office/drawing/2014/main" id="{36A16F97-1BFC-4D2B-A951-7596966A67D4}"/>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7" name="Grå 2">
              <a:extLst>
                <a:ext uri="{FF2B5EF4-FFF2-40B4-BE49-F238E27FC236}">
                  <a16:creationId xmlns:a16="http://schemas.microsoft.com/office/drawing/2014/main" id="{E593E0C9-64DA-4D9B-98B1-97AA3018AC35}"/>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38" name="Grå 1">
              <a:extLst>
                <a:ext uri="{FF2B5EF4-FFF2-40B4-BE49-F238E27FC236}">
                  <a16:creationId xmlns:a16="http://schemas.microsoft.com/office/drawing/2014/main" id="{0E626CC1-4164-40A1-B24C-267576270169}"/>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Profilgul">
              <a:extLst>
                <a:ext uri="{FF2B5EF4-FFF2-40B4-BE49-F238E27FC236}">
                  <a16:creationId xmlns:a16="http://schemas.microsoft.com/office/drawing/2014/main" id="{3D0033EE-2562-471F-A78E-359EDA23373B}"/>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Profilblå">
              <a:extLst>
                <a:ext uri="{FF2B5EF4-FFF2-40B4-BE49-F238E27FC236}">
                  <a16:creationId xmlns:a16="http://schemas.microsoft.com/office/drawing/2014/main" id="{C9C947C8-F816-4701-97DF-F7E22646E4EA}"/>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4829" y="2178845"/>
            <a:ext cx="10082809" cy="4198140"/>
          </a:xfrm>
          <a:prstGeom prst="rect">
            <a:avLst/>
          </a:prstGeom>
        </p:spPr>
        <p:txBody>
          <a:bodyPr vert="horz" lIns="0" tIns="0" rIns="0" bIns="0" rtlCol="0">
            <a:noAutofit/>
          </a:bodyPr>
          <a:lstStyle/>
          <a:p>
            <a:pPr lvl="0"/>
            <a:r>
              <a:rPr lang="sv-SE" dirty="0"/>
              <a:t>Klicka här för att ändra format på bakgrundstexten</a:t>
            </a:r>
          </a:p>
        </p:txBody>
      </p:sp>
      <p:sp>
        <p:nvSpPr>
          <p:cNvPr id="2" name="Platshållare för rubrik">
            <a:extLst>
              <a:ext uri="{FF2B5EF4-FFF2-40B4-BE49-F238E27FC236}">
                <a16:creationId xmlns:a16="http://schemas.microsoft.com/office/drawing/2014/main" id="{75364E55-4E44-4ECE-8A72-924694DA2617}"/>
              </a:ext>
            </a:extLst>
          </p:cNvPr>
          <p:cNvSpPr>
            <a:spLocks noGrp="1"/>
          </p:cNvSpPr>
          <p:nvPr>
            <p:ph type="title"/>
          </p:nvPr>
        </p:nvSpPr>
        <p:spPr>
          <a:xfrm>
            <a:off x="554830" y="481015"/>
            <a:ext cx="10082809" cy="1347785"/>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1837489726"/>
      </p:ext>
    </p:extLst>
  </p:cSld>
  <p:clrMap bg1="lt1" tx1="dk1" bg2="lt2" tx2="dk2" accent1="accent1" accent2="accent2" accent3="accent3" accent4="accent4" accent5="accent5" accent6="accent6" hlink="hlink" folHlink="folHlink"/>
  <p:sldLayoutIdLst>
    <p:sldLayoutId id="2147483651" r:id="rId1"/>
    <p:sldLayoutId id="2147483654" r:id="rId2"/>
  </p:sldLayoutIdLst>
  <p:txStyles>
    <p:titleStyle>
      <a:lvl1pPr algn="l" defTabSz="914400" rtl="0" eaLnBrk="1" latinLnBrk="0" hangingPunct="1">
        <a:lnSpc>
          <a:spcPct val="90000"/>
        </a:lnSpc>
        <a:spcBef>
          <a:spcPct val="0"/>
        </a:spcBef>
        <a:buNone/>
        <a:defRPr sz="5000" b="1" kern="1200" cap="all" baseline="0">
          <a:solidFill>
            <a:srgbClr val="3C3C3C"/>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5212C011-8295-4C22-8B94-15828EF67464}"/>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BA0C3F0C-217D-4CE0-8C82-F468BAC0D559}"/>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FE53A9E2-DEE5-4C44-8729-DEA5494B1EC5}"/>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939CEB09-0D73-40E1-909B-34EFEA7E734A}"/>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72F5C684-6C9D-4ECA-9A74-95A9993E2411}"/>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43624340-4490-4F5C-897F-6A3CC0A6A3AF}"/>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B7134CBB-4024-41C0-95B1-9CA023DB5EC2}"/>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9C537897-10CF-49C2-8E2E-7B58B07830F2}"/>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ED27A387-0320-4B6F-B2BF-ECEC10C78FE0}"/>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89A31B73-A56A-4614-914E-38538CCB7458}"/>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58981061-92A3-449E-8D69-A5E15E934554}"/>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8194A539-1438-49ED-B0C3-615671936506}"/>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638A956F-BEC8-4748-A607-4FE653D9D83F}"/>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5DDB46E8-DE22-42BA-B4CC-5E737A4E7776}"/>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20E54151-1F64-435E-A3A0-D68C03A78688}"/>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8604CA82-A594-4C67-964F-B75E760C6FBE}"/>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B3939910-E761-4731-8CF6-25EE649F3C2A}"/>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C76F5ABB-7ED7-4046-A8A1-E01890DBE7F3}"/>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1990934259"/>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804" r:id="rId9"/>
    <p:sldLayoutId id="2147483800" r:id="rId10"/>
    <p:sldLayoutId id="2147483801" r:id="rId11"/>
    <p:sldLayoutId id="2147483802" r:id="rId12"/>
    <p:sldLayoutId id="2147483803"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302905A8-6283-4EDD-8B42-3C114C04E599}"/>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350C6A69-AADE-4B83-9F2D-C7EF7C983812}"/>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B1A6C718-49F8-4FD3-B36D-8F5B285A4BE2}"/>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92EA5078-7B7B-4B26-8B76-17967DD1529D}"/>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FB7EB46B-52D8-4A50-8F90-80E6402F0C3A}"/>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9BE874B9-CB72-4C40-98EB-E38AE402194F}"/>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0093D423-0DBC-4857-9F57-4B6BDBF633CB}"/>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EE6796D2-BB1A-465A-A0AF-B51F8B791F07}"/>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BC2CEF29-54DA-4B02-956F-13CCCFBCAD0D}"/>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FAE863B3-51A6-454E-AD9D-2A76C346A1BF}"/>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4C5B41AD-9B86-4374-B915-8D45F11517F1}"/>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3D1881E-4972-4340-B1B6-4F9B3DE3F15D}"/>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0AADDE26-82AA-4155-9B37-9AE7F84A27D0}"/>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EFAA72A7-64D9-45CF-B753-EF3A4489C0E3}"/>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7E8E3A6A-EB3A-4A0C-98A5-0F4B1C885819}"/>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17029692-DE54-435D-8666-2D0E8FBEF339}"/>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40E89A98-613F-43ED-B523-1DE111906D7D}"/>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89AAB989-34F1-476F-A50C-502E0C9DA5C1}"/>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2584250923"/>
      </p:ext>
    </p:extLst>
  </p:cSld>
  <p:clrMap bg1="lt1" tx1="dk1" bg2="lt2" tx2="dk2" accent1="accent1" accent2="accent2" accent3="accent3" accent4="accent4" accent5="accent5" accent6="accent6" hlink="hlink" folHlink="folHlink"/>
  <p:sldLayoutIdLst>
    <p:sldLayoutId id="2147483655" r:id="rId1"/>
    <p:sldLayoutId id="2147483664" r:id="rId2"/>
    <p:sldLayoutId id="2147483765" r:id="rId3"/>
    <p:sldLayoutId id="2147483659" r:id="rId4"/>
    <p:sldLayoutId id="2147483658" r:id="rId5"/>
    <p:sldLayoutId id="2147483661" r:id="rId6"/>
    <p:sldLayoutId id="2147483656" r:id="rId7"/>
    <p:sldLayoutId id="2147483657" r:id="rId8"/>
    <p:sldLayoutId id="2147483805" r:id="rId9"/>
    <p:sldLayoutId id="2147483766" r:id="rId10"/>
    <p:sldLayoutId id="2147483751" r:id="rId11"/>
    <p:sldLayoutId id="2147483662" r:id="rId12"/>
    <p:sldLayoutId id="2147483665"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10D0AAD6-8EF4-417C-B374-160516415EC8}"/>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792DE1E1-52BF-4795-8B43-51C0A70A72B3}"/>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A1A21CBB-563D-4481-BEF7-13C064DDD7D5}"/>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49525349-28B2-44FE-AA77-1ACF96878D25}"/>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A9BC0D44-39A3-4DF6-9C99-9C4A63CF3F06}"/>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20833D6D-D32E-4C4E-96B0-D3A0790AC5A2}"/>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4C8E31F1-A0C0-40FA-AC3B-3AA14BB03EE6}"/>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A0995AB9-6657-41D0-A738-BB2562B09B8F}"/>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CC12A610-ADF0-43D8-B76A-2BA9DED7CE60}"/>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2396DCD6-4DE8-4A4A-BDEC-9E90842D06E2}"/>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113E6C38-F5CD-4480-A142-EBD4D85E9705}"/>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8B69EEC2-3E4F-4B99-A934-C27581E73BDC}"/>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76187B08-7245-4520-AD3D-828ED47C8081}"/>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A427F433-AA7F-4496-B577-26FDA6B3BD4C}"/>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795EF479-DC7F-4762-9739-DBE13F8E4343}"/>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DD86AA05-3569-4070-8BA8-709036F29838}"/>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1796BBA1-11F1-4AA8-90A4-512EE6A79C46}"/>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9D215191-B5F4-4C63-B915-1814D2900432}"/>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543736019"/>
      </p:ext>
    </p:extLst>
  </p:cSld>
  <p:clrMap bg1="lt1" tx1="dk1" bg2="lt2" tx2="dk2" accent1="accent1" accent2="accent2" accent3="accent3" accent4="accent4" accent5="accent5" accent6="accent6" hlink="hlink" folHlink="folHlink"/>
  <p:sldLayoutIdLst>
    <p:sldLayoutId id="2147483759" r:id="rId1"/>
    <p:sldLayoutId id="2147483669" r:id="rId2"/>
    <p:sldLayoutId id="2147483767" r:id="rId3"/>
    <p:sldLayoutId id="2147483670" r:id="rId4"/>
    <p:sldLayoutId id="2147483671" r:id="rId5"/>
    <p:sldLayoutId id="2147483672" r:id="rId6"/>
    <p:sldLayoutId id="2147483673" r:id="rId7"/>
    <p:sldLayoutId id="2147483674" r:id="rId8"/>
    <p:sldLayoutId id="2147483806" r:id="rId9"/>
    <p:sldLayoutId id="2147483675" r:id="rId10"/>
    <p:sldLayoutId id="2147483752" r:id="rId11"/>
    <p:sldLayoutId id="2147483677" r:id="rId12"/>
    <p:sldLayoutId id="2147483678"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0A01B360-4BDE-413C-9DB9-295DC2EA2EF7}"/>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7D5E2EBB-75C5-43E4-9510-F18B5C8AA569}"/>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651BC061-1253-4BF5-87FD-26F33B35C31E}"/>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7DEDC4A2-7A63-49A7-AEA1-8B1991A33DE0}"/>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E08EC6B2-E567-414C-B055-1B5A3F93F189}"/>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A3AE52EC-686D-4883-9B51-613E36186AA7}"/>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002D92A5-1939-4C4F-9C0F-055422A7E4C1}"/>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6BF93996-1896-48AC-B1DD-DD9B24886B67}"/>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EE0BB0C4-9D00-4F7F-96DB-CA40D86C0D9F}"/>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19089FF2-7BE2-4AEE-AE5F-62A846F7F408}"/>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88AEF3B6-129C-429A-9B63-B96B9EC4E8DD}"/>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6362428-E396-42A5-AF1B-31C859729F29}"/>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37E3043E-5362-4BBF-8C78-BD569E8CED22}"/>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E4526FF8-6AA1-46BF-84B4-D3E4A2BC9EE4}"/>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3DC07800-6CFA-4126-8118-E70F669C3960}"/>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11BC0A26-51F5-463F-A768-8DD909B18165}"/>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7DABBFFB-483A-4979-90E4-C060F8CEA888}"/>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24CC8657-AEFF-4511-92A0-9B565D86C675}"/>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71016896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68" r:id="rId3"/>
    <p:sldLayoutId id="2147483682" r:id="rId4"/>
    <p:sldLayoutId id="2147483683" r:id="rId5"/>
    <p:sldLayoutId id="2147483684" r:id="rId6"/>
    <p:sldLayoutId id="2147483685" r:id="rId7"/>
    <p:sldLayoutId id="2147483686" r:id="rId8"/>
    <p:sldLayoutId id="2147483807" r:id="rId9"/>
    <p:sldLayoutId id="2147483687" r:id="rId10"/>
    <p:sldLayoutId id="2147483753" r:id="rId11"/>
    <p:sldLayoutId id="2147483689" r:id="rId12"/>
    <p:sldLayoutId id="2147483690"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840EFA07-2F76-4FD5-9BFB-7DC8F748BB1E}"/>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E1350377-3E91-4FFF-B2A3-8B9C76843472}"/>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655B8321-93E4-4403-A06E-C06F18DE39B9}"/>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386D77B8-C91F-4271-9641-E5B6064BEDE1}"/>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561A9E8E-689D-445C-BBB7-88A3FB904AC5}"/>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178C93D3-EABD-4BCB-840A-A147FFE77BC9}"/>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A2327AB8-3B1C-48D7-9ACC-1339F0265284}"/>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0DBF3D0E-F922-4BC7-8AC2-C915B6F234A3}"/>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96F2C60A-FB93-4EE8-8495-7958B0C468F9}"/>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D8DA5B93-B184-48B4-8350-847882FC729A}"/>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94FEE681-799D-47C0-A2E8-9A5793581E0E}"/>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87CEB7B-197E-450A-9E68-4FF9761CEF3C}"/>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C70ACB99-0D6B-4F0C-8DB1-73BBDFC17D00}"/>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1323214D-F6E5-4746-BCC3-D6E517CE13B8}"/>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663C1115-A423-4B9F-A6AA-12F9D007F4D0}"/>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60B44726-BA57-4EDD-8E2C-A8BFB357174A}"/>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A77F8965-E831-4DF4-86FE-A132DBCC47DD}"/>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9D422995-3062-48D7-93D1-2660F1F9C088}"/>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715559889"/>
      </p:ext>
    </p:extLst>
  </p:cSld>
  <p:clrMap bg1="lt1" tx1="dk1" bg2="lt2" tx2="dk2" accent1="accent1" accent2="accent2" accent3="accent3" accent4="accent4" accent5="accent5" accent6="accent6" hlink="hlink" folHlink="folHlink"/>
  <p:sldLayoutIdLst>
    <p:sldLayoutId id="2147483760" r:id="rId1"/>
    <p:sldLayoutId id="2147483693" r:id="rId2"/>
    <p:sldLayoutId id="2147483769" r:id="rId3"/>
    <p:sldLayoutId id="2147483694" r:id="rId4"/>
    <p:sldLayoutId id="2147483695" r:id="rId5"/>
    <p:sldLayoutId id="2147483696" r:id="rId6"/>
    <p:sldLayoutId id="2147483697" r:id="rId7"/>
    <p:sldLayoutId id="2147483698" r:id="rId8"/>
    <p:sldLayoutId id="2147483808" r:id="rId9"/>
    <p:sldLayoutId id="2147483699" r:id="rId10"/>
    <p:sldLayoutId id="2147483754" r:id="rId11"/>
    <p:sldLayoutId id="2147483701" r:id="rId12"/>
    <p:sldLayoutId id="2147483702"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9B868548-ED65-4BDE-AA66-6AE32AFFCA4C}"/>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07D98AA8-ECEB-4334-AFA2-2F0663B95949}"/>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D3D11297-E22B-4FA2-9441-C3F4BCB4D9C2}"/>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E2BCBBFB-9BE7-4454-9C6C-43F41C416190}"/>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86253516-F953-4598-912A-3FC64AAD9A2E}"/>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F8CBCC63-8195-449F-80D0-AC0D449F44B9}"/>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2EE501A9-D1EF-41DD-BAC8-6F200555F983}"/>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904EED7F-A3C1-4AEA-96E5-368AAF3C1922}"/>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B59A0B7D-62E6-4EBC-A8C0-F640E89B5D18}"/>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27CE4CBF-1AE8-4113-A2B2-64F735E12E28}"/>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8D8CEEF0-B4C7-43D5-AEAF-C8C5063167E0}"/>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2A38EFAA-E429-48F8-BF9E-AA30B5E7D279}"/>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88BEE9C5-2D5E-4AC8-A49C-1C7174D94CFE}"/>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98E681F4-9409-40D4-9560-81AFE1301F96}"/>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C70CE6C0-5ECE-4657-A4AB-A3B2D18BB1D1}"/>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A42A06F6-4C98-4AB9-8312-E14AA5907123}"/>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DC75D7F3-7E17-450D-8345-843A9DB3A4DD}"/>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95E3742F-F119-4A7A-A30B-FA331826E838}"/>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2823856323"/>
      </p:ext>
    </p:extLst>
  </p:cSld>
  <p:clrMap bg1="lt1" tx1="dk1" bg2="lt2" tx2="dk2" accent1="accent1" accent2="accent2" accent3="accent3" accent4="accent4" accent5="accent5" accent6="accent6" hlink="hlink" folHlink="folHlink"/>
  <p:sldLayoutIdLst>
    <p:sldLayoutId id="2147483761" r:id="rId1"/>
    <p:sldLayoutId id="2147483705" r:id="rId2"/>
    <p:sldLayoutId id="2147483770" r:id="rId3"/>
    <p:sldLayoutId id="2147483706" r:id="rId4"/>
    <p:sldLayoutId id="2147483707" r:id="rId5"/>
    <p:sldLayoutId id="2147483708" r:id="rId6"/>
    <p:sldLayoutId id="2147483709" r:id="rId7"/>
    <p:sldLayoutId id="2147483710" r:id="rId8"/>
    <p:sldLayoutId id="2147483809" r:id="rId9"/>
    <p:sldLayoutId id="2147483711" r:id="rId10"/>
    <p:sldLayoutId id="2147483755" r:id="rId11"/>
    <p:sldLayoutId id="2147483713" r:id="rId12"/>
    <p:sldLayoutId id="2147483714"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3F72C6C0-78BB-448C-9540-26A8973CDDD8}"/>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23DCD607-2531-47C2-A757-7A997D19F132}"/>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177BF500-51E8-4EE1-BF1A-345EFB3C1833}"/>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80F67348-396B-4C86-8DBE-F0B480F98207}"/>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D1AD689F-056A-4203-89F1-4339ED7A09C9}"/>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1EE00B95-AE1D-49FC-9001-04CB96A9FEF9}"/>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04893BC1-EB28-4755-AE0B-AC861758B689}"/>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C2611C76-3453-45C0-A430-8121DD0061BA}"/>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EFE570DF-6AB9-4CDD-9326-E52FBFDF9D2F}"/>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CAC969B3-53C3-4368-BE08-F44D10A617C2}"/>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ACFA76A9-0F7C-4608-8D59-20B715958D4C}"/>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F6757970-3B13-4B7D-A824-E5BF4C52082E}"/>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3725B777-20F8-4CBA-AF5A-31CFBAEA9430}"/>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75F6AAC4-DA4C-4692-B94E-A8EDCE0EF39B}"/>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2C12C599-3E46-425B-ABBA-5240FBC223A2}"/>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6601FBD6-0734-4F06-808C-2CE0FD1BE272}"/>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9012E114-36FC-4A10-B6BD-82264235D388}"/>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C688AF64-4365-4BAE-BB3A-0893BE19CFCF}"/>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848598020"/>
      </p:ext>
    </p:extLst>
  </p:cSld>
  <p:clrMap bg1="lt1" tx1="dk1" bg2="lt2" tx2="dk2" accent1="accent1" accent2="accent2" accent3="accent3" accent4="accent4" accent5="accent5" accent6="accent6" hlink="hlink" folHlink="folHlink"/>
  <p:sldLayoutIdLst>
    <p:sldLayoutId id="2147483762" r:id="rId1"/>
    <p:sldLayoutId id="2147483717" r:id="rId2"/>
    <p:sldLayoutId id="2147483771" r:id="rId3"/>
    <p:sldLayoutId id="2147483718" r:id="rId4"/>
    <p:sldLayoutId id="2147483719" r:id="rId5"/>
    <p:sldLayoutId id="2147483720" r:id="rId6"/>
    <p:sldLayoutId id="2147483721" r:id="rId7"/>
    <p:sldLayoutId id="2147483722" r:id="rId8"/>
    <p:sldLayoutId id="2147483810" r:id="rId9"/>
    <p:sldLayoutId id="2147483723" r:id="rId10"/>
    <p:sldLayoutId id="2147483756" r:id="rId11"/>
    <p:sldLayoutId id="2147483725" r:id="rId12"/>
    <p:sldLayoutId id="2147483726"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Färgklickar">
            <a:extLst>
              <a:ext uri="{FF2B5EF4-FFF2-40B4-BE49-F238E27FC236}">
                <a16:creationId xmlns:a16="http://schemas.microsoft.com/office/drawing/2014/main" id="{DE8221E6-45F0-44D9-93EC-9B766E210BF0}"/>
              </a:ext>
            </a:extLst>
          </p:cNvPr>
          <p:cNvGrpSpPr/>
          <p:nvPr userDrawn="1"/>
        </p:nvGrpSpPr>
        <p:grpSpPr>
          <a:xfrm>
            <a:off x="3078578" y="7053602"/>
            <a:ext cx="6034844" cy="272723"/>
            <a:chOff x="2658301" y="5568175"/>
            <a:chExt cx="6034844" cy="272723"/>
          </a:xfrm>
        </p:grpSpPr>
        <p:sp>
          <p:nvSpPr>
            <p:cNvPr id="41" name="Orange 3">
              <a:extLst>
                <a:ext uri="{FF2B5EF4-FFF2-40B4-BE49-F238E27FC236}">
                  <a16:creationId xmlns:a16="http://schemas.microsoft.com/office/drawing/2014/main" id="{A1E1FE22-F55A-4D2D-BDAD-EFAC7B97DD97}"/>
                </a:ext>
              </a:extLst>
            </p:cNvPr>
            <p:cNvSpPr/>
            <p:nvPr/>
          </p:nvSpPr>
          <p:spPr>
            <a:xfrm>
              <a:off x="8420423" y="5568175"/>
              <a:ext cx="272722" cy="272722"/>
            </a:xfrm>
            <a:prstGeom prst="ellipse">
              <a:avLst/>
            </a:prstGeom>
            <a:solidFill>
              <a:srgbClr val="FF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2" name="Orange 2">
              <a:extLst>
                <a:ext uri="{FF2B5EF4-FFF2-40B4-BE49-F238E27FC236}">
                  <a16:creationId xmlns:a16="http://schemas.microsoft.com/office/drawing/2014/main" id="{F68C4D59-7B11-4304-B156-1E2324849BF4}"/>
                </a:ext>
              </a:extLst>
            </p:cNvPr>
            <p:cNvSpPr/>
            <p:nvPr/>
          </p:nvSpPr>
          <p:spPr>
            <a:xfrm>
              <a:off x="8148026" y="5568175"/>
              <a:ext cx="272722" cy="272722"/>
            </a:xfrm>
            <a:prstGeom prst="ellipse">
              <a:avLst/>
            </a:prstGeom>
            <a:solidFill>
              <a:srgbClr val="F7A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3" name="Orange 1">
              <a:extLst>
                <a:ext uri="{FF2B5EF4-FFF2-40B4-BE49-F238E27FC236}">
                  <a16:creationId xmlns:a16="http://schemas.microsoft.com/office/drawing/2014/main" id="{C9CBAFDF-415E-4C01-97AE-5FB4DDC860CA}"/>
                </a:ext>
              </a:extLst>
            </p:cNvPr>
            <p:cNvSpPr/>
            <p:nvPr/>
          </p:nvSpPr>
          <p:spPr>
            <a:xfrm>
              <a:off x="7875629" y="5568175"/>
              <a:ext cx="272722" cy="272722"/>
            </a:xfrm>
            <a:prstGeom prst="ellipse">
              <a:avLst/>
            </a:prstGeom>
            <a:solidFill>
              <a:srgbClr val="C15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4" name="Grön 3">
              <a:extLst>
                <a:ext uri="{FF2B5EF4-FFF2-40B4-BE49-F238E27FC236}">
                  <a16:creationId xmlns:a16="http://schemas.microsoft.com/office/drawing/2014/main" id="{28999940-3507-4014-817F-F4AF36DD13F2}"/>
                </a:ext>
              </a:extLst>
            </p:cNvPr>
            <p:cNvSpPr/>
            <p:nvPr/>
          </p:nvSpPr>
          <p:spPr>
            <a:xfrm>
              <a:off x="7327007" y="5568175"/>
              <a:ext cx="272722" cy="272722"/>
            </a:xfrm>
            <a:prstGeom prst="ellipse">
              <a:avLst/>
            </a:prstGeom>
            <a:solidFill>
              <a:srgbClr val="D0D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5" name="Grön 2">
              <a:extLst>
                <a:ext uri="{FF2B5EF4-FFF2-40B4-BE49-F238E27FC236}">
                  <a16:creationId xmlns:a16="http://schemas.microsoft.com/office/drawing/2014/main" id="{62BB6122-6C44-422A-BF7E-35D0A0FC8415}"/>
                </a:ext>
              </a:extLst>
            </p:cNvPr>
            <p:cNvSpPr/>
            <p:nvPr/>
          </p:nvSpPr>
          <p:spPr>
            <a:xfrm>
              <a:off x="7053960" y="5568175"/>
              <a:ext cx="272722" cy="272722"/>
            </a:xfrm>
            <a:prstGeom prst="ellips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6" name="Grön 1">
              <a:extLst>
                <a:ext uri="{FF2B5EF4-FFF2-40B4-BE49-F238E27FC236}">
                  <a16:creationId xmlns:a16="http://schemas.microsoft.com/office/drawing/2014/main" id="{7B4CF00A-CF83-456B-88CF-DDB6A59DA1B9}"/>
                </a:ext>
              </a:extLst>
            </p:cNvPr>
            <p:cNvSpPr/>
            <p:nvPr/>
          </p:nvSpPr>
          <p:spPr>
            <a:xfrm>
              <a:off x="6781238" y="5568175"/>
              <a:ext cx="272722" cy="272722"/>
            </a:xfrm>
            <a:prstGeom prst="ellipse">
              <a:avLst/>
            </a:prstGeom>
            <a:solidFill>
              <a:srgbClr val="498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7" name="Turkos 3">
              <a:extLst>
                <a:ext uri="{FF2B5EF4-FFF2-40B4-BE49-F238E27FC236}">
                  <a16:creationId xmlns:a16="http://schemas.microsoft.com/office/drawing/2014/main" id="{C7535A76-015A-4069-B5BA-A7D6CE0279F1}"/>
                </a:ext>
              </a:extLst>
            </p:cNvPr>
            <p:cNvSpPr/>
            <p:nvPr/>
          </p:nvSpPr>
          <p:spPr>
            <a:xfrm>
              <a:off x="6235794" y="5568175"/>
              <a:ext cx="272722" cy="272722"/>
            </a:xfrm>
            <a:prstGeom prst="ellipse">
              <a:avLst/>
            </a:prstGeom>
            <a:solidFill>
              <a:srgbClr val="85C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48" name="Turkos 2">
              <a:extLst>
                <a:ext uri="{FF2B5EF4-FFF2-40B4-BE49-F238E27FC236}">
                  <a16:creationId xmlns:a16="http://schemas.microsoft.com/office/drawing/2014/main" id="{0C06D40E-BAC0-40A0-9EEF-89CD7351C417}"/>
                </a:ext>
              </a:extLst>
            </p:cNvPr>
            <p:cNvSpPr/>
            <p:nvPr/>
          </p:nvSpPr>
          <p:spPr>
            <a:xfrm>
              <a:off x="5963072" y="5568175"/>
              <a:ext cx="272722" cy="272722"/>
            </a:xfrm>
            <a:prstGeom prst="ellipse">
              <a:avLst/>
            </a:prstGeom>
            <a:solidFill>
              <a:srgbClr val="009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rgbClr val="3C3C3C"/>
                </a:solidFill>
              </a:endParaRPr>
            </a:p>
          </p:txBody>
        </p:sp>
        <p:sp>
          <p:nvSpPr>
            <p:cNvPr id="49" name="Turkos 1">
              <a:extLst>
                <a:ext uri="{FF2B5EF4-FFF2-40B4-BE49-F238E27FC236}">
                  <a16:creationId xmlns:a16="http://schemas.microsoft.com/office/drawing/2014/main" id="{581FA22D-05C2-4B72-9B9E-294246BFA7B9}"/>
                </a:ext>
              </a:extLst>
            </p:cNvPr>
            <p:cNvSpPr/>
            <p:nvPr/>
          </p:nvSpPr>
          <p:spPr>
            <a:xfrm>
              <a:off x="5690350" y="5568175"/>
              <a:ext cx="272722" cy="272722"/>
            </a:xfrm>
            <a:prstGeom prst="ellipse">
              <a:avLst/>
            </a:prstGeom>
            <a:solidFill>
              <a:srgbClr val="005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0" name="Blå 3">
              <a:extLst>
                <a:ext uri="{FF2B5EF4-FFF2-40B4-BE49-F238E27FC236}">
                  <a16:creationId xmlns:a16="http://schemas.microsoft.com/office/drawing/2014/main" id="{C339DB85-942D-45E0-AE47-EAA97A40945C}"/>
                </a:ext>
              </a:extLst>
            </p:cNvPr>
            <p:cNvSpPr/>
            <p:nvPr/>
          </p:nvSpPr>
          <p:spPr>
            <a:xfrm>
              <a:off x="5116139" y="5568175"/>
              <a:ext cx="301489" cy="272722"/>
            </a:xfrm>
            <a:prstGeom prst="ellipse">
              <a:avLst/>
            </a:prstGeom>
            <a:solidFill>
              <a:srgbClr val="A3C6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1" name="Blå 2">
              <a:extLst>
                <a:ext uri="{FF2B5EF4-FFF2-40B4-BE49-F238E27FC236}">
                  <a16:creationId xmlns:a16="http://schemas.microsoft.com/office/drawing/2014/main" id="{C2468C52-F3A5-4715-8314-EDFB7254786B}"/>
                </a:ext>
              </a:extLst>
            </p:cNvPr>
            <p:cNvSpPr/>
            <p:nvPr/>
          </p:nvSpPr>
          <p:spPr>
            <a:xfrm>
              <a:off x="4843417" y="5568175"/>
              <a:ext cx="272722" cy="272722"/>
            </a:xfrm>
            <a:prstGeom prst="ellipse">
              <a:avLst/>
            </a:prstGeom>
            <a:solidFill>
              <a:srgbClr val="216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2" name="Blå 1">
              <a:extLst>
                <a:ext uri="{FF2B5EF4-FFF2-40B4-BE49-F238E27FC236}">
                  <a16:creationId xmlns:a16="http://schemas.microsoft.com/office/drawing/2014/main" id="{1D72F6D2-A9D8-4D63-B787-3B4536DC3E5B}"/>
                </a:ext>
              </a:extLst>
            </p:cNvPr>
            <p:cNvSpPr/>
            <p:nvPr/>
          </p:nvSpPr>
          <p:spPr>
            <a:xfrm>
              <a:off x="4570695" y="5568175"/>
              <a:ext cx="272722" cy="272722"/>
            </a:xfrm>
            <a:prstGeom prst="ellipse">
              <a:avLst/>
            </a:prstGeom>
            <a:solidFill>
              <a:srgbClr val="1432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3" name="Grå 3">
              <a:extLst>
                <a:ext uri="{FF2B5EF4-FFF2-40B4-BE49-F238E27FC236}">
                  <a16:creationId xmlns:a16="http://schemas.microsoft.com/office/drawing/2014/main" id="{1F7E4EC9-23B0-4485-AD6D-7E83E102EEA0}"/>
                </a:ext>
              </a:extLst>
            </p:cNvPr>
            <p:cNvSpPr/>
            <p:nvPr/>
          </p:nvSpPr>
          <p:spPr>
            <a:xfrm>
              <a:off x="4025251" y="5568175"/>
              <a:ext cx="272722" cy="27272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4" name="Grå 2">
              <a:extLst>
                <a:ext uri="{FF2B5EF4-FFF2-40B4-BE49-F238E27FC236}">
                  <a16:creationId xmlns:a16="http://schemas.microsoft.com/office/drawing/2014/main" id="{C5A76E53-11A6-4BCF-B525-EE11C652C174}"/>
                </a:ext>
              </a:extLst>
            </p:cNvPr>
            <p:cNvSpPr/>
            <p:nvPr/>
          </p:nvSpPr>
          <p:spPr>
            <a:xfrm>
              <a:off x="3752529" y="5568175"/>
              <a:ext cx="272722" cy="272722"/>
            </a:xfrm>
            <a:prstGeom prst="ellipse">
              <a:avLst/>
            </a:prstGeom>
            <a:solidFill>
              <a:srgbClr val="6F6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5" name="Grå 1">
              <a:extLst>
                <a:ext uri="{FF2B5EF4-FFF2-40B4-BE49-F238E27FC236}">
                  <a16:creationId xmlns:a16="http://schemas.microsoft.com/office/drawing/2014/main" id="{D6FD6B05-2BE9-4B16-97AC-F6AE65563853}"/>
                </a:ext>
              </a:extLst>
            </p:cNvPr>
            <p:cNvSpPr/>
            <p:nvPr/>
          </p:nvSpPr>
          <p:spPr>
            <a:xfrm>
              <a:off x="3479807" y="5568175"/>
              <a:ext cx="272722" cy="272722"/>
            </a:xfrm>
            <a:prstGeom prst="ellipse">
              <a:avLst/>
            </a:prstGeom>
            <a:solidFill>
              <a:srgbClr val="3C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6" name="Profilgul">
              <a:extLst>
                <a:ext uri="{FF2B5EF4-FFF2-40B4-BE49-F238E27FC236}">
                  <a16:creationId xmlns:a16="http://schemas.microsoft.com/office/drawing/2014/main" id="{D11E5302-14AC-4820-B7CF-833D2EDF9591}"/>
                </a:ext>
              </a:extLst>
            </p:cNvPr>
            <p:cNvSpPr/>
            <p:nvPr/>
          </p:nvSpPr>
          <p:spPr>
            <a:xfrm>
              <a:off x="2931185" y="5568176"/>
              <a:ext cx="272722" cy="272722"/>
            </a:xfrm>
            <a:prstGeom prst="rect">
              <a:avLst/>
            </a:prstGeom>
            <a:solidFill>
              <a:srgbClr val="D2A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sp>
          <p:nvSpPr>
            <p:cNvPr id="57" name="Profilblå">
              <a:extLst>
                <a:ext uri="{FF2B5EF4-FFF2-40B4-BE49-F238E27FC236}">
                  <a16:creationId xmlns:a16="http://schemas.microsoft.com/office/drawing/2014/main" id="{2E3D1B80-9501-41CE-90DD-F36E9B91C510}"/>
                </a:ext>
              </a:extLst>
            </p:cNvPr>
            <p:cNvSpPr/>
            <p:nvPr/>
          </p:nvSpPr>
          <p:spPr>
            <a:xfrm>
              <a:off x="2658301" y="5568175"/>
              <a:ext cx="272722" cy="272722"/>
            </a:xfrm>
            <a:prstGeom prst="rect">
              <a:avLst/>
            </a:prstGeom>
            <a:solidFill>
              <a:srgbClr val="143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3C3C3C"/>
                </a:solidFill>
              </a:endParaRPr>
            </a:p>
          </p:txBody>
        </p:sp>
      </p:grpSp>
      <p:sp>
        <p:nvSpPr>
          <p:cNvPr id="3" name="Platshållare för text">
            <a:extLst>
              <a:ext uri="{FF2B5EF4-FFF2-40B4-BE49-F238E27FC236}">
                <a16:creationId xmlns:a16="http://schemas.microsoft.com/office/drawing/2014/main" id="{AE3062CC-3A47-4B97-B5CE-61AA1752D916}"/>
              </a:ext>
            </a:extLst>
          </p:cNvPr>
          <p:cNvSpPr>
            <a:spLocks noGrp="1"/>
          </p:cNvSpPr>
          <p:nvPr>
            <p:ph type="body" idx="1"/>
          </p:nvPr>
        </p:nvSpPr>
        <p:spPr>
          <a:xfrm>
            <a:off x="559871" y="1440193"/>
            <a:ext cx="10061626" cy="491840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a:extLst>
              <a:ext uri="{FF2B5EF4-FFF2-40B4-BE49-F238E27FC236}">
                <a16:creationId xmlns:a16="http://schemas.microsoft.com/office/drawing/2014/main" id="{75364E55-4E44-4ECE-8A72-924694DA2617}"/>
              </a:ext>
            </a:extLst>
          </p:cNvPr>
          <p:cNvSpPr>
            <a:spLocks noGrp="1"/>
          </p:cNvSpPr>
          <p:nvPr>
            <p:ph type="title"/>
          </p:nvPr>
        </p:nvSpPr>
        <p:spPr>
          <a:xfrm>
            <a:off x="559871" y="499404"/>
            <a:ext cx="10061626" cy="567431"/>
          </a:xfrm>
          <a:prstGeom prst="rect">
            <a:avLst/>
          </a:prstGeom>
        </p:spPr>
        <p:txBody>
          <a:bodyPr vert="horz" lIns="0" tIns="0" rIns="0" bIns="0" rtlCol="0" anchor="t" anchorCtr="0">
            <a:noAutofit/>
          </a:bodyPr>
          <a:lstStyle/>
          <a:p>
            <a:r>
              <a:rPr lang="sv-SE" dirty="0"/>
              <a:t>Klicka här för att ändra mall för rubrikformat</a:t>
            </a:r>
          </a:p>
        </p:txBody>
      </p:sp>
    </p:spTree>
    <p:extLst>
      <p:ext uri="{BB962C8B-B14F-4D97-AF65-F5344CB8AC3E}">
        <p14:creationId xmlns:p14="http://schemas.microsoft.com/office/powerpoint/2010/main" val="2100615842"/>
      </p:ext>
    </p:extLst>
  </p:cSld>
  <p:clrMap bg1="lt1" tx1="dk1" bg2="lt2" tx2="dk2" accent1="accent1" accent2="accent2" accent3="accent3" accent4="accent4" accent5="accent5" accent6="accent6" hlink="hlink" folHlink="folHlink"/>
  <p:sldLayoutIdLst>
    <p:sldLayoutId id="2147483763" r:id="rId1"/>
    <p:sldLayoutId id="2147483729" r:id="rId2"/>
    <p:sldLayoutId id="2147483772" r:id="rId3"/>
    <p:sldLayoutId id="2147483730" r:id="rId4"/>
    <p:sldLayoutId id="2147483731" r:id="rId5"/>
    <p:sldLayoutId id="2147483732" r:id="rId6"/>
    <p:sldLayoutId id="2147483733" r:id="rId7"/>
    <p:sldLayoutId id="2147483734" r:id="rId8"/>
    <p:sldLayoutId id="2147483811" r:id="rId9"/>
    <p:sldLayoutId id="2147483774" r:id="rId10"/>
    <p:sldLayoutId id="2147483757" r:id="rId11"/>
    <p:sldLayoutId id="2147483737" r:id="rId12"/>
    <p:sldLayoutId id="2147483738" r:id="rId13"/>
  </p:sldLayoutIdLst>
  <p:txStyles>
    <p:titleStyle>
      <a:lvl1pPr algn="l" defTabSz="914400" rtl="0" eaLnBrk="1" latinLnBrk="0" hangingPunct="1">
        <a:lnSpc>
          <a:spcPct val="90000"/>
        </a:lnSpc>
        <a:spcBef>
          <a:spcPct val="0"/>
        </a:spcBef>
        <a:buNone/>
        <a:defRPr sz="4200" b="1" kern="1200">
          <a:solidFill>
            <a:srgbClr val="3C3C3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3" Type="http://schemas.openxmlformats.org/officeDocument/2006/relationships/hyperlink" Target="https://skr.se/offentligsakermat/egenkontroll/avdelningskokforskola.33183.html" TargetMode="External"/><Relationship Id="rId2" Type="http://schemas.openxmlformats.org/officeDocument/2006/relationships/hyperlink" Target="https://skr.se/offentligsakermat/egenkontroll/avdelningskokaldreomsorg.33187.html" TargetMode="Externa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2" Type="http://schemas.openxmlformats.org/officeDocument/2006/relationships/hyperlink" Target="https://jordbruksverket.se/jordbruket-miljon-och-klimatet/jordbruket-och-klimatet" TargetMode="External"/><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ilhuetten">
            <a:extLst>
              <a:ext uri="{FF2B5EF4-FFF2-40B4-BE49-F238E27FC236}">
                <a16:creationId xmlns:a16="http://schemas.microsoft.com/office/drawing/2014/main" id="{78A73CD1-5BDD-4620-940F-115B6F183909}"/>
              </a:ext>
            </a:extLst>
          </p:cNvPr>
          <p:cNvSpPr>
            <a:spLocks noChangeArrowheads="1"/>
          </p:cNvSpPr>
          <p:nvPr/>
        </p:nvSpPr>
        <p:spPr bwMode="auto">
          <a:xfrm>
            <a:off x="-7252" y="3283531"/>
            <a:ext cx="12206504" cy="3574469"/>
          </a:xfrm>
          <a:custGeom>
            <a:avLst/>
            <a:gdLst>
              <a:gd name="T0" fmla="*/ 27999 w 28000"/>
              <a:gd name="T1" fmla="*/ 6021 h 6022"/>
              <a:gd name="T2" fmla="*/ 27999 w 28000"/>
              <a:gd name="T3" fmla="*/ 1050 h 6022"/>
              <a:gd name="T4" fmla="*/ 18253 w 28000"/>
              <a:gd name="T5" fmla="*/ 1050 h 6022"/>
              <a:gd name="T6" fmla="*/ 18253 w 28000"/>
              <a:gd name="T7" fmla="*/ 583 h 6022"/>
              <a:gd name="T8" fmla="*/ 18008 w 28000"/>
              <a:gd name="T9" fmla="*/ 583 h 6022"/>
              <a:gd name="T10" fmla="*/ 18008 w 28000"/>
              <a:gd name="T11" fmla="*/ 420 h 6022"/>
              <a:gd name="T12" fmla="*/ 17576 w 28000"/>
              <a:gd name="T13" fmla="*/ 420 h 6022"/>
              <a:gd name="T14" fmla="*/ 17576 w 28000"/>
              <a:gd name="T15" fmla="*/ 1003 h 6022"/>
              <a:gd name="T16" fmla="*/ 16934 w 28000"/>
              <a:gd name="T17" fmla="*/ 595 h 6022"/>
              <a:gd name="T18" fmla="*/ 16304 w 28000"/>
              <a:gd name="T19" fmla="*/ 992 h 6022"/>
              <a:gd name="T20" fmla="*/ 16316 w 28000"/>
              <a:gd name="T21" fmla="*/ 712 h 6022"/>
              <a:gd name="T22" fmla="*/ 15919 w 28000"/>
              <a:gd name="T23" fmla="*/ 432 h 6022"/>
              <a:gd name="T24" fmla="*/ 15487 w 28000"/>
              <a:gd name="T25" fmla="*/ 712 h 6022"/>
              <a:gd name="T26" fmla="*/ 15487 w 28000"/>
              <a:gd name="T27" fmla="*/ 1050 h 6022"/>
              <a:gd name="T28" fmla="*/ 14752 w 28000"/>
              <a:gd name="T29" fmla="*/ 665 h 6022"/>
              <a:gd name="T30" fmla="*/ 14075 w 28000"/>
              <a:gd name="T31" fmla="*/ 1809 h 6022"/>
              <a:gd name="T32" fmla="*/ 14075 w 28000"/>
              <a:gd name="T33" fmla="*/ 665 h 6022"/>
              <a:gd name="T34" fmla="*/ 13831 w 28000"/>
              <a:gd name="T35" fmla="*/ 665 h 6022"/>
              <a:gd name="T36" fmla="*/ 13831 w 28000"/>
              <a:gd name="T37" fmla="*/ 292 h 6022"/>
              <a:gd name="T38" fmla="*/ 13399 w 28000"/>
              <a:gd name="T39" fmla="*/ 292 h 6022"/>
              <a:gd name="T40" fmla="*/ 13399 w 28000"/>
              <a:gd name="T41" fmla="*/ 1319 h 6022"/>
              <a:gd name="T42" fmla="*/ 12664 w 28000"/>
              <a:gd name="T43" fmla="*/ 420 h 6022"/>
              <a:gd name="T44" fmla="*/ 11987 w 28000"/>
              <a:gd name="T45" fmla="*/ 1319 h 6022"/>
              <a:gd name="T46" fmla="*/ 11987 w 28000"/>
              <a:gd name="T47" fmla="*/ 175 h 6022"/>
              <a:gd name="T48" fmla="*/ 11742 w 28000"/>
              <a:gd name="T49" fmla="*/ 175 h 6022"/>
              <a:gd name="T50" fmla="*/ 11742 w 28000"/>
              <a:gd name="T51" fmla="*/ 0 h 6022"/>
              <a:gd name="T52" fmla="*/ 11310 w 28000"/>
              <a:gd name="T53" fmla="*/ 0 h 6022"/>
              <a:gd name="T54" fmla="*/ 11310 w 28000"/>
              <a:gd name="T55" fmla="*/ 1050 h 6022"/>
              <a:gd name="T56" fmla="*/ 10574 w 28000"/>
              <a:gd name="T57" fmla="*/ 420 h 6022"/>
              <a:gd name="T58" fmla="*/ 10213 w 28000"/>
              <a:gd name="T59" fmla="*/ 747 h 6022"/>
              <a:gd name="T60" fmla="*/ 9886 w 28000"/>
              <a:gd name="T61" fmla="*/ 677 h 6022"/>
              <a:gd name="T62" fmla="*/ 9442 w 28000"/>
              <a:gd name="T63" fmla="*/ 1050 h 6022"/>
              <a:gd name="T64" fmla="*/ 0 w 28000"/>
              <a:gd name="T65" fmla="*/ 1050 h 6022"/>
              <a:gd name="T66" fmla="*/ 0 w 28000"/>
              <a:gd name="T67" fmla="*/ 6021 h 6022"/>
              <a:gd name="T68" fmla="*/ 27999 w 28000"/>
              <a:gd name="T69" fmla="*/ 6021 h 6022"/>
              <a:gd name="connsiteX0" fmla="*/ 10000 w 10000"/>
              <a:gd name="connsiteY0" fmla="*/ 9998 h 9998"/>
              <a:gd name="connsiteX1" fmla="*/ 10000 w 10000"/>
              <a:gd name="connsiteY1" fmla="*/ 1744 h 9998"/>
              <a:gd name="connsiteX2" fmla="*/ 6519 w 10000"/>
              <a:gd name="connsiteY2" fmla="*/ 1744 h 9998"/>
              <a:gd name="connsiteX3" fmla="*/ 6519 w 10000"/>
              <a:gd name="connsiteY3" fmla="*/ 968 h 9998"/>
              <a:gd name="connsiteX4" fmla="*/ 6431 w 10000"/>
              <a:gd name="connsiteY4" fmla="*/ 968 h 9998"/>
              <a:gd name="connsiteX5" fmla="*/ 6431 w 10000"/>
              <a:gd name="connsiteY5" fmla="*/ 697 h 9998"/>
              <a:gd name="connsiteX6" fmla="*/ 6277 w 10000"/>
              <a:gd name="connsiteY6" fmla="*/ 697 h 9998"/>
              <a:gd name="connsiteX7" fmla="*/ 6277 w 10000"/>
              <a:gd name="connsiteY7" fmla="*/ 1666 h 9998"/>
              <a:gd name="connsiteX8" fmla="*/ 6048 w 10000"/>
              <a:gd name="connsiteY8" fmla="*/ 988 h 9998"/>
              <a:gd name="connsiteX9" fmla="*/ 5823 w 10000"/>
              <a:gd name="connsiteY9" fmla="*/ 1647 h 9998"/>
              <a:gd name="connsiteX10" fmla="*/ 5827 w 10000"/>
              <a:gd name="connsiteY10" fmla="*/ 1182 h 9998"/>
              <a:gd name="connsiteX11" fmla="*/ 5685 w 10000"/>
              <a:gd name="connsiteY11" fmla="*/ 717 h 9998"/>
              <a:gd name="connsiteX12" fmla="*/ 5531 w 10000"/>
              <a:gd name="connsiteY12" fmla="*/ 1182 h 9998"/>
              <a:gd name="connsiteX13" fmla="*/ 5531 w 10000"/>
              <a:gd name="connsiteY13" fmla="*/ 1744 h 9998"/>
              <a:gd name="connsiteX14" fmla="*/ 5269 w 10000"/>
              <a:gd name="connsiteY14" fmla="*/ 1104 h 9998"/>
              <a:gd name="connsiteX15" fmla="*/ 5027 w 10000"/>
              <a:gd name="connsiteY15" fmla="*/ 3004 h 9998"/>
              <a:gd name="connsiteX16" fmla="*/ 5027 w 10000"/>
              <a:gd name="connsiteY16" fmla="*/ 1104 h 9998"/>
              <a:gd name="connsiteX17" fmla="*/ 4940 w 10000"/>
              <a:gd name="connsiteY17" fmla="*/ 1104 h 9998"/>
              <a:gd name="connsiteX18" fmla="*/ 4940 w 10000"/>
              <a:gd name="connsiteY18" fmla="*/ 485 h 9998"/>
              <a:gd name="connsiteX19" fmla="*/ 4785 w 10000"/>
              <a:gd name="connsiteY19" fmla="*/ 485 h 9998"/>
              <a:gd name="connsiteX20" fmla="*/ 4785 w 10000"/>
              <a:gd name="connsiteY20" fmla="*/ 2190 h 9998"/>
              <a:gd name="connsiteX21" fmla="*/ 4523 w 10000"/>
              <a:gd name="connsiteY21" fmla="*/ 697 h 9998"/>
              <a:gd name="connsiteX22" fmla="*/ 4281 w 10000"/>
              <a:gd name="connsiteY22" fmla="*/ 2190 h 9998"/>
              <a:gd name="connsiteX23" fmla="*/ 4281 w 10000"/>
              <a:gd name="connsiteY23" fmla="*/ 291 h 9998"/>
              <a:gd name="connsiteX24" fmla="*/ 4194 w 10000"/>
              <a:gd name="connsiteY24" fmla="*/ 291 h 9998"/>
              <a:gd name="connsiteX25" fmla="*/ 4194 w 10000"/>
              <a:gd name="connsiteY25" fmla="*/ 0 h 9998"/>
              <a:gd name="connsiteX26" fmla="*/ 4039 w 10000"/>
              <a:gd name="connsiteY26" fmla="*/ 0 h 9998"/>
              <a:gd name="connsiteX27" fmla="*/ 4039 w 10000"/>
              <a:gd name="connsiteY27" fmla="*/ 1744 h 9998"/>
              <a:gd name="connsiteX28" fmla="*/ 3776 w 10000"/>
              <a:gd name="connsiteY28" fmla="*/ 697 h 9998"/>
              <a:gd name="connsiteX29" fmla="*/ 3648 w 10000"/>
              <a:gd name="connsiteY29" fmla="*/ 1240 h 9998"/>
              <a:gd name="connsiteX30" fmla="*/ 3531 w 10000"/>
              <a:gd name="connsiteY30" fmla="*/ 1124 h 9998"/>
              <a:gd name="connsiteX31" fmla="*/ 3372 w 10000"/>
              <a:gd name="connsiteY31" fmla="*/ 1744 h 9998"/>
              <a:gd name="connsiteX32" fmla="*/ 0 w 10000"/>
              <a:gd name="connsiteY32" fmla="*/ 1744 h 9998"/>
              <a:gd name="connsiteX33" fmla="*/ 0 w 10000"/>
              <a:gd name="connsiteY33" fmla="*/ 9998 h 9998"/>
              <a:gd name="connsiteX34" fmla="*/ 10000 w 10000"/>
              <a:gd name="connsiteY34" fmla="*/ 9998 h 9998"/>
              <a:gd name="connsiteX0" fmla="*/ 10000 w 10000"/>
              <a:gd name="connsiteY0" fmla="*/ 10000 h 10000"/>
              <a:gd name="connsiteX1" fmla="*/ 10000 w 10000"/>
              <a:gd name="connsiteY1" fmla="*/ 1744 h 10000"/>
              <a:gd name="connsiteX2" fmla="*/ 6519 w 10000"/>
              <a:gd name="connsiteY2" fmla="*/ 1744 h 10000"/>
              <a:gd name="connsiteX3" fmla="*/ 6519 w 10000"/>
              <a:gd name="connsiteY3" fmla="*/ 968 h 10000"/>
              <a:gd name="connsiteX4" fmla="*/ 6431 w 10000"/>
              <a:gd name="connsiteY4" fmla="*/ 968 h 10000"/>
              <a:gd name="connsiteX5" fmla="*/ 6431 w 10000"/>
              <a:gd name="connsiteY5" fmla="*/ 697 h 10000"/>
              <a:gd name="connsiteX6" fmla="*/ 6277 w 10000"/>
              <a:gd name="connsiteY6" fmla="*/ 697 h 10000"/>
              <a:gd name="connsiteX7" fmla="*/ 6277 w 10000"/>
              <a:gd name="connsiteY7" fmla="*/ 1666 h 10000"/>
              <a:gd name="connsiteX8" fmla="*/ 6048 w 10000"/>
              <a:gd name="connsiteY8" fmla="*/ 988 h 10000"/>
              <a:gd name="connsiteX9" fmla="*/ 5823 w 10000"/>
              <a:gd name="connsiteY9" fmla="*/ 1647 h 10000"/>
              <a:gd name="connsiteX10" fmla="*/ 5827 w 10000"/>
              <a:gd name="connsiteY10" fmla="*/ 1182 h 10000"/>
              <a:gd name="connsiteX11" fmla="*/ 5685 w 10000"/>
              <a:gd name="connsiteY11" fmla="*/ 717 h 10000"/>
              <a:gd name="connsiteX12" fmla="*/ 5531 w 10000"/>
              <a:gd name="connsiteY12" fmla="*/ 1182 h 10000"/>
              <a:gd name="connsiteX13" fmla="*/ 5531 w 10000"/>
              <a:gd name="connsiteY13" fmla="*/ 1744 h 10000"/>
              <a:gd name="connsiteX14" fmla="*/ 5269 w 10000"/>
              <a:gd name="connsiteY14" fmla="*/ 1104 h 10000"/>
              <a:gd name="connsiteX15" fmla="*/ 5027 w 10000"/>
              <a:gd name="connsiteY15" fmla="*/ 3005 h 10000"/>
              <a:gd name="connsiteX16" fmla="*/ 5027 w 10000"/>
              <a:gd name="connsiteY16" fmla="*/ 1104 h 10000"/>
              <a:gd name="connsiteX17" fmla="*/ 4940 w 10000"/>
              <a:gd name="connsiteY17" fmla="*/ 1104 h 10000"/>
              <a:gd name="connsiteX18" fmla="*/ 4940 w 10000"/>
              <a:gd name="connsiteY18" fmla="*/ 485 h 10000"/>
              <a:gd name="connsiteX19" fmla="*/ 4785 w 10000"/>
              <a:gd name="connsiteY19" fmla="*/ 485 h 10000"/>
              <a:gd name="connsiteX20" fmla="*/ 4785 w 10000"/>
              <a:gd name="connsiteY20" fmla="*/ 2190 h 10000"/>
              <a:gd name="connsiteX21" fmla="*/ 4523 w 10000"/>
              <a:gd name="connsiteY21" fmla="*/ 697 h 10000"/>
              <a:gd name="connsiteX22" fmla="*/ 4281 w 10000"/>
              <a:gd name="connsiteY22" fmla="*/ 2190 h 10000"/>
              <a:gd name="connsiteX23" fmla="*/ 4281 w 10000"/>
              <a:gd name="connsiteY23" fmla="*/ 291 h 10000"/>
              <a:gd name="connsiteX24" fmla="*/ 4194 w 10000"/>
              <a:gd name="connsiteY24" fmla="*/ 291 h 10000"/>
              <a:gd name="connsiteX25" fmla="*/ 4194 w 10000"/>
              <a:gd name="connsiteY25" fmla="*/ 0 h 10000"/>
              <a:gd name="connsiteX26" fmla="*/ 4039 w 10000"/>
              <a:gd name="connsiteY26" fmla="*/ 0 h 10000"/>
              <a:gd name="connsiteX27" fmla="*/ 4039 w 10000"/>
              <a:gd name="connsiteY27" fmla="*/ 1744 h 10000"/>
              <a:gd name="connsiteX28" fmla="*/ 3776 w 10000"/>
              <a:gd name="connsiteY28" fmla="*/ 697 h 10000"/>
              <a:gd name="connsiteX29" fmla="*/ 3648 w 10000"/>
              <a:gd name="connsiteY29" fmla="*/ 1240 h 10000"/>
              <a:gd name="connsiteX30" fmla="*/ 3531 w 10000"/>
              <a:gd name="connsiteY30" fmla="*/ 1124 h 10000"/>
              <a:gd name="connsiteX31" fmla="*/ 3372 w 10000"/>
              <a:gd name="connsiteY31" fmla="*/ 1744 h 10000"/>
              <a:gd name="connsiteX32" fmla="*/ 1169 w 10000"/>
              <a:gd name="connsiteY32" fmla="*/ 1707 h 10000"/>
              <a:gd name="connsiteX33" fmla="*/ 0 w 10000"/>
              <a:gd name="connsiteY33" fmla="*/ 10000 h 10000"/>
              <a:gd name="connsiteX34" fmla="*/ 10000 w 10000"/>
              <a:gd name="connsiteY34" fmla="*/ 10000 h 10000"/>
              <a:gd name="connsiteX0" fmla="*/ 8847 w 8847"/>
              <a:gd name="connsiteY0" fmla="*/ 10000 h 10000"/>
              <a:gd name="connsiteX1" fmla="*/ 8847 w 8847"/>
              <a:gd name="connsiteY1" fmla="*/ 1744 h 10000"/>
              <a:gd name="connsiteX2" fmla="*/ 5366 w 8847"/>
              <a:gd name="connsiteY2" fmla="*/ 1744 h 10000"/>
              <a:gd name="connsiteX3" fmla="*/ 5366 w 8847"/>
              <a:gd name="connsiteY3" fmla="*/ 968 h 10000"/>
              <a:gd name="connsiteX4" fmla="*/ 5278 w 8847"/>
              <a:gd name="connsiteY4" fmla="*/ 968 h 10000"/>
              <a:gd name="connsiteX5" fmla="*/ 5278 w 8847"/>
              <a:gd name="connsiteY5" fmla="*/ 697 h 10000"/>
              <a:gd name="connsiteX6" fmla="*/ 5124 w 8847"/>
              <a:gd name="connsiteY6" fmla="*/ 697 h 10000"/>
              <a:gd name="connsiteX7" fmla="*/ 5124 w 8847"/>
              <a:gd name="connsiteY7" fmla="*/ 1666 h 10000"/>
              <a:gd name="connsiteX8" fmla="*/ 4895 w 8847"/>
              <a:gd name="connsiteY8" fmla="*/ 988 h 10000"/>
              <a:gd name="connsiteX9" fmla="*/ 4670 w 8847"/>
              <a:gd name="connsiteY9" fmla="*/ 1647 h 10000"/>
              <a:gd name="connsiteX10" fmla="*/ 4674 w 8847"/>
              <a:gd name="connsiteY10" fmla="*/ 1182 h 10000"/>
              <a:gd name="connsiteX11" fmla="*/ 4532 w 8847"/>
              <a:gd name="connsiteY11" fmla="*/ 717 h 10000"/>
              <a:gd name="connsiteX12" fmla="*/ 4378 w 8847"/>
              <a:gd name="connsiteY12" fmla="*/ 1182 h 10000"/>
              <a:gd name="connsiteX13" fmla="*/ 4378 w 8847"/>
              <a:gd name="connsiteY13" fmla="*/ 1744 h 10000"/>
              <a:gd name="connsiteX14" fmla="*/ 4116 w 8847"/>
              <a:gd name="connsiteY14" fmla="*/ 1104 h 10000"/>
              <a:gd name="connsiteX15" fmla="*/ 3874 w 8847"/>
              <a:gd name="connsiteY15" fmla="*/ 3005 h 10000"/>
              <a:gd name="connsiteX16" fmla="*/ 3874 w 8847"/>
              <a:gd name="connsiteY16" fmla="*/ 1104 h 10000"/>
              <a:gd name="connsiteX17" fmla="*/ 3787 w 8847"/>
              <a:gd name="connsiteY17" fmla="*/ 1104 h 10000"/>
              <a:gd name="connsiteX18" fmla="*/ 3787 w 8847"/>
              <a:gd name="connsiteY18" fmla="*/ 485 h 10000"/>
              <a:gd name="connsiteX19" fmla="*/ 3632 w 8847"/>
              <a:gd name="connsiteY19" fmla="*/ 485 h 10000"/>
              <a:gd name="connsiteX20" fmla="*/ 3632 w 8847"/>
              <a:gd name="connsiteY20" fmla="*/ 2190 h 10000"/>
              <a:gd name="connsiteX21" fmla="*/ 3370 w 8847"/>
              <a:gd name="connsiteY21" fmla="*/ 697 h 10000"/>
              <a:gd name="connsiteX22" fmla="*/ 3128 w 8847"/>
              <a:gd name="connsiteY22" fmla="*/ 2190 h 10000"/>
              <a:gd name="connsiteX23" fmla="*/ 3128 w 8847"/>
              <a:gd name="connsiteY23" fmla="*/ 291 h 10000"/>
              <a:gd name="connsiteX24" fmla="*/ 3041 w 8847"/>
              <a:gd name="connsiteY24" fmla="*/ 291 h 10000"/>
              <a:gd name="connsiteX25" fmla="*/ 3041 w 8847"/>
              <a:gd name="connsiteY25" fmla="*/ 0 h 10000"/>
              <a:gd name="connsiteX26" fmla="*/ 2886 w 8847"/>
              <a:gd name="connsiteY26" fmla="*/ 0 h 10000"/>
              <a:gd name="connsiteX27" fmla="*/ 2886 w 8847"/>
              <a:gd name="connsiteY27" fmla="*/ 1744 h 10000"/>
              <a:gd name="connsiteX28" fmla="*/ 2623 w 8847"/>
              <a:gd name="connsiteY28" fmla="*/ 697 h 10000"/>
              <a:gd name="connsiteX29" fmla="*/ 2495 w 8847"/>
              <a:gd name="connsiteY29" fmla="*/ 1240 h 10000"/>
              <a:gd name="connsiteX30" fmla="*/ 2378 w 8847"/>
              <a:gd name="connsiteY30" fmla="*/ 1124 h 10000"/>
              <a:gd name="connsiteX31" fmla="*/ 2219 w 8847"/>
              <a:gd name="connsiteY31" fmla="*/ 1744 h 10000"/>
              <a:gd name="connsiteX32" fmla="*/ 16 w 8847"/>
              <a:gd name="connsiteY32" fmla="*/ 1707 h 10000"/>
              <a:gd name="connsiteX33" fmla="*/ 0 w 8847"/>
              <a:gd name="connsiteY33" fmla="*/ 9963 h 10000"/>
              <a:gd name="connsiteX34" fmla="*/ 8847 w 8847"/>
              <a:gd name="connsiteY34" fmla="*/ 10000 h 10000"/>
              <a:gd name="connsiteX0" fmla="*/ 9991 w 9991"/>
              <a:gd name="connsiteY0" fmla="*/ 10000 h 10000"/>
              <a:gd name="connsiteX1" fmla="*/ 9991 w 9991"/>
              <a:gd name="connsiteY1" fmla="*/ 1744 h 10000"/>
              <a:gd name="connsiteX2" fmla="*/ 6056 w 9991"/>
              <a:gd name="connsiteY2" fmla="*/ 1744 h 10000"/>
              <a:gd name="connsiteX3" fmla="*/ 6056 w 9991"/>
              <a:gd name="connsiteY3" fmla="*/ 968 h 10000"/>
              <a:gd name="connsiteX4" fmla="*/ 5957 w 9991"/>
              <a:gd name="connsiteY4" fmla="*/ 968 h 10000"/>
              <a:gd name="connsiteX5" fmla="*/ 5957 w 9991"/>
              <a:gd name="connsiteY5" fmla="*/ 697 h 10000"/>
              <a:gd name="connsiteX6" fmla="*/ 5783 w 9991"/>
              <a:gd name="connsiteY6" fmla="*/ 697 h 10000"/>
              <a:gd name="connsiteX7" fmla="*/ 5783 w 9991"/>
              <a:gd name="connsiteY7" fmla="*/ 1666 h 10000"/>
              <a:gd name="connsiteX8" fmla="*/ 5524 w 9991"/>
              <a:gd name="connsiteY8" fmla="*/ 988 h 10000"/>
              <a:gd name="connsiteX9" fmla="*/ 5270 w 9991"/>
              <a:gd name="connsiteY9" fmla="*/ 1647 h 10000"/>
              <a:gd name="connsiteX10" fmla="*/ 5274 w 9991"/>
              <a:gd name="connsiteY10" fmla="*/ 1182 h 10000"/>
              <a:gd name="connsiteX11" fmla="*/ 5114 w 9991"/>
              <a:gd name="connsiteY11" fmla="*/ 717 h 10000"/>
              <a:gd name="connsiteX12" fmla="*/ 4940 w 9991"/>
              <a:gd name="connsiteY12" fmla="*/ 1182 h 10000"/>
              <a:gd name="connsiteX13" fmla="*/ 4940 w 9991"/>
              <a:gd name="connsiteY13" fmla="*/ 1744 h 10000"/>
              <a:gd name="connsiteX14" fmla="*/ 4643 w 9991"/>
              <a:gd name="connsiteY14" fmla="*/ 1104 h 10000"/>
              <a:gd name="connsiteX15" fmla="*/ 4370 w 9991"/>
              <a:gd name="connsiteY15" fmla="*/ 3005 h 10000"/>
              <a:gd name="connsiteX16" fmla="*/ 4370 w 9991"/>
              <a:gd name="connsiteY16" fmla="*/ 1104 h 10000"/>
              <a:gd name="connsiteX17" fmla="*/ 4272 w 9991"/>
              <a:gd name="connsiteY17" fmla="*/ 1104 h 10000"/>
              <a:gd name="connsiteX18" fmla="*/ 4272 w 9991"/>
              <a:gd name="connsiteY18" fmla="*/ 485 h 10000"/>
              <a:gd name="connsiteX19" fmla="*/ 4096 w 9991"/>
              <a:gd name="connsiteY19" fmla="*/ 485 h 10000"/>
              <a:gd name="connsiteX20" fmla="*/ 4096 w 9991"/>
              <a:gd name="connsiteY20" fmla="*/ 2190 h 10000"/>
              <a:gd name="connsiteX21" fmla="*/ 3800 w 9991"/>
              <a:gd name="connsiteY21" fmla="*/ 697 h 10000"/>
              <a:gd name="connsiteX22" fmla="*/ 3527 w 9991"/>
              <a:gd name="connsiteY22" fmla="*/ 2190 h 10000"/>
              <a:gd name="connsiteX23" fmla="*/ 3527 w 9991"/>
              <a:gd name="connsiteY23" fmla="*/ 291 h 10000"/>
              <a:gd name="connsiteX24" fmla="*/ 3428 w 9991"/>
              <a:gd name="connsiteY24" fmla="*/ 291 h 10000"/>
              <a:gd name="connsiteX25" fmla="*/ 3428 w 9991"/>
              <a:gd name="connsiteY25" fmla="*/ 0 h 10000"/>
              <a:gd name="connsiteX26" fmla="*/ 3253 w 9991"/>
              <a:gd name="connsiteY26" fmla="*/ 0 h 10000"/>
              <a:gd name="connsiteX27" fmla="*/ 3253 w 9991"/>
              <a:gd name="connsiteY27" fmla="*/ 1744 h 10000"/>
              <a:gd name="connsiteX28" fmla="*/ 2956 w 9991"/>
              <a:gd name="connsiteY28" fmla="*/ 697 h 10000"/>
              <a:gd name="connsiteX29" fmla="*/ 2811 w 9991"/>
              <a:gd name="connsiteY29" fmla="*/ 1240 h 10000"/>
              <a:gd name="connsiteX30" fmla="*/ 2679 w 9991"/>
              <a:gd name="connsiteY30" fmla="*/ 1124 h 10000"/>
              <a:gd name="connsiteX31" fmla="*/ 2499 w 9991"/>
              <a:gd name="connsiteY31" fmla="*/ 1744 h 10000"/>
              <a:gd name="connsiteX32" fmla="*/ 9 w 9991"/>
              <a:gd name="connsiteY32" fmla="*/ 1707 h 10000"/>
              <a:gd name="connsiteX33" fmla="*/ 0 w 9991"/>
              <a:gd name="connsiteY33" fmla="*/ 9963 h 10000"/>
              <a:gd name="connsiteX34" fmla="*/ 9991 w 9991"/>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8185 w 10000"/>
              <a:gd name="connsiteY34" fmla="*/ 10000 h 10000"/>
              <a:gd name="connsiteX35" fmla="*/ 10000 w 10000"/>
              <a:gd name="connsiteY35" fmla="*/ 10000 h 10000"/>
              <a:gd name="connsiteX0" fmla="*/ 10000 w 10000"/>
              <a:gd name="connsiteY0" fmla="*/ 10000 h 10000"/>
              <a:gd name="connsiteX1" fmla="*/ 8158 w 10000"/>
              <a:gd name="connsiteY1" fmla="*/ 1744 h 10000"/>
              <a:gd name="connsiteX2" fmla="*/ 6061 w 10000"/>
              <a:gd name="connsiteY2" fmla="*/ 1744 h 10000"/>
              <a:gd name="connsiteX3" fmla="*/ 6061 w 10000"/>
              <a:gd name="connsiteY3" fmla="*/ 968 h 10000"/>
              <a:gd name="connsiteX4" fmla="*/ 5962 w 10000"/>
              <a:gd name="connsiteY4" fmla="*/ 968 h 10000"/>
              <a:gd name="connsiteX5" fmla="*/ 5962 w 10000"/>
              <a:gd name="connsiteY5" fmla="*/ 697 h 10000"/>
              <a:gd name="connsiteX6" fmla="*/ 5788 w 10000"/>
              <a:gd name="connsiteY6" fmla="*/ 697 h 10000"/>
              <a:gd name="connsiteX7" fmla="*/ 5788 w 10000"/>
              <a:gd name="connsiteY7" fmla="*/ 1666 h 10000"/>
              <a:gd name="connsiteX8" fmla="*/ 5529 w 10000"/>
              <a:gd name="connsiteY8" fmla="*/ 988 h 10000"/>
              <a:gd name="connsiteX9" fmla="*/ 5275 w 10000"/>
              <a:gd name="connsiteY9" fmla="*/ 1647 h 10000"/>
              <a:gd name="connsiteX10" fmla="*/ 5279 w 10000"/>
              <a:gd name="connsiteY10" fmla="*/ 1182 h 10000"/>
              <a:gd name="connsiteX11" fmla="*/ 5119 w 10000"/>
              <a:gd name="connsiteY11" fmla="*/ 717 h 10000"/>
              <a:gd name="connsiteX12" fmla="*/ 4944 w 10000"/>
              <a:gd name="connsiteY12" fmla="*/ 1182 h 10000"/>
              <a:gd name="connsiteX13" fmla="*/ 4944 w 10000"/>
              <a:gd name="connsiteY13" fmla="*/ 1744 h 10000"/>
              <a:gd name="connsiteX14" fmla="*/ 4647 w 10000"/>
              <a:gd name="connsiteY14" fmla="*/ 1104 h 10000"/>
              <a:gd name="connsiteX15" fmla="*/ 4374 w 10000"/>
              <a:gd name="connsiteY15" fmla="*/ 3005 h 10000"/>
              <a:gd name="connsiteX16" fmla="*/ 4374 w 10000"/>
              <a:gd name="connsiteY16" fmla="*/ 1104 h 10000"/>
              <a:gd name="connsiteX17" fmla="*/ 4276 w 10000"/>
              <a:gd name="connsiteY17" fmla="*/ 1104 h 10000"/>
              <a:gd name="connsiteX18" fmla="*/ 4276 w 10000"/>
              <a:gd name="connsiteY18" fmla="*/ 485 h 10000"/>
              <a:gd name="connsiteX19" fmla="*/ 4100 w 10000"/>
              <a:gd name="connsiteY19" fmla="*/ 485 h 10000"/>
              <a:gd name="connsiteX20" fmla="*/ 4100 w 10000"/>
              <a:gd name="connsiteY20" fmla="*/ 2190 h 10000"/>
              <a:gd name="connsiteX21" fmla="*/ 3803 w 10000"/>
              <a:gd name="connsiteY21" fmla="*/ 697 h 10000"/>
              <a:gd name="connsiteX22" fmla="*/ 3530 w 10000"/>
              <a:gd name="connsiteY22" fmla="*/ 2190 h 10000"/>
              <a:gd name="connsiteX23" fmla="*/ 3530 w 10000"/>
              <a:gd name="connsiteY23" fmla="*/ 291 h 10000"/>
              <a:gd name="connsiteX24" fmla="*/ 3431 w 10000"/>
              <a:gd name="connsiteY24" fmla="*/ 291 h 10000"/>
              <a:gd name="connsiteX25" fmla="*/ 3431 w 10000"/>
              <a:gd name="connsiteY25" fmla="*/ 0 h 10000"/>
              <a:gd name="connsiteX26" fmla="*/ 3256 w 10000"/>
              <a:gd name="connsiteY26" fmla="*/ 0 h 10000"/>
              <a:gd name="connsiteX27" fmla="*/ 3256 w 10000"/>
              <a:gd name="connsiteY27" fmla="*/ 1744 h 10000"/>
              <a:gd name="connsiteX28" fmla="*/ 2959 w 10000"/>
              <a:gd name="connsiteY28" fmla="*/ 697 h 10000"/>
              <a:gd name="connsiteX29" fmla="*/ 2814 w 10000"/>
              <a:gd name="connsiteY29" fmla="*/ 1240 h 10000"/>
              <a:gd name="connsiteX30" fmla="*/ 2681 w 10000"/>
              <a:gd name="connsiteY30" fmla="*/ 1124 h 10000"/>
              <a:gd name="connsiteX31" fmla="*/ 2501 w 10000"/>
              <a:gd name="connsiteY31" fmla="*/ 1744 h 10000"/>
              <a:gd name="connsiteX32" fmla="*/ 9 w 10000"/>
              <a:gd name="connsiteY32" fmla="*/ 1707 h 10000"/>
              <a:gd name="connsiteX33" fmla="*/ 0 w 10000"/>
              <a:gd name="connsiteY33" fmla="*/ 9963 h 10000"/>
              <a:gd name="connsiteX34" fmla="*/ 10000 w 10000"/>
              <a:gd name="connsiteY34" fmla="*/ 10000 h 10000"/>
              <a:gd name="connsiteX0" fmla="*/ 8185 w 8185"/>
              <a:gd name="connsiteY0" fmla="*/ 9925 h 9963"/>
              <a:gd name="connsiteX1" fmla="*/ 8158 w 8185"/>
              <a:gd name="connsiteY1" fmla="*/ 1744 h 9963"/>
              <a:gd name="connsiteX2" fmla="*/ 6061 w 8185"/>
              <a:gd name="connsiteY2" fmla="*/ 1744 h 9963"/>
              <a:gd name="connsiteX3" fmla="*/ 6061 w 8185"/>
              <a:gd name="connsiteY3" fmla="*/ 968 h 9963"/>
              <a:gd name="connsiteX4" fmla="*/ 5962 w 8185"/>
              <a:gd name="connsiteY4" fmla="*/ 968 h 9963"/>
              <a:gd name="connsiteX5" fmla="*/ 5962 w 8185"/>
              <a:gd name="connsiteY5" fmla="*/ 697 h 9963"/>
              <a:gd name="connsiteX6" fmla="*/ 5788 w 8185"/>
              <a:gd name="connsiteY6" fmla="*/ 697 h 9963"/>
              <a:gd name="connsiteX7" fmla="*/ 5788 w 8185"/>
              <a:gd name="connsiteY7" fmla="*/ 1666 h 9963"/>
              <a:gd name="connsiteX8" fmla="*/ 5529 w 8185"/>
              <a:gd name="connsiteY8" fmla="*/ 988 h 9963"/>
              <a:gd name="connsiteX9" fmla="*/ 5275 w 8185"/>
              <a:gd name="connsiteY9" fmla="*/ 1647 h 9963"/>
              <a:gd name="connsiteX10" fmla="*/ 5279 w 8185"/>
              <a:gd name="connsiteY10" fmla="*/ 1182 h 9963"/>
              <a:gd name="connsiteX11" fmla="*/ 5119 w 8185"/>
              <a:gd name="connsiteY11" fmla="*/ 717 h 9963"/>
              <a:gd name="connsiteX12" fmla="*/ 4944 w 8185"/>
              <a:gd name="connsiteY12" fmla="*/ 1182 h 9963"/>
              <a:gd name="connsiteX13" fmla="*/ 4944 w 8185"/>
              <a:gd name="connsiteY13" fmla="*/ 1744 h 9963"/>
              <a:gd name="connsiteX14" fmla="*/ 4647 w 8185"/>
              <a:gd name="connsiteY14" fmla="*/ 1104 h 9963"/>
              <a:gd name="connsiteX15" fmla="*/ 4374 w 8185"/>
              <a:gd name="connsiteY15" fmla="*/ 3005 h 9963"/>
              <a:gd name="connsiteX16" fmla="*/ 4374 w 8185"/>
              <a:gd name="connsiteY16" fmla="*/ 1104 h 9963"/>
              <a:gd name="connsiteX17" fmla="*/ 4276 w 8185"/>
              <a:gd name="connsiteY17" fmla="*/ 1104 h 9963"/>
              <a:gd name="connsiteX18" fmla="*/ 4276 w 8185"/>
              <a:gd name="connsiteY18" fmla="*/ 485 h 9963"/>
              <a:gd name="connsiteX19" fmla="*/ 4100 w 8185"/>
              <a:gd name="connsiteY19" fmla="*/ 485 h 9963"/>
              <a:gd name="connsiteX20" fmla="*/ 4100 w 8185"/>
              <a:gd name="connsiteY20" fmla="*/ 2190 h 9963"/>
              <a:gd name="connsiteX21" fmla="*/ 3803 w 8185"/>
              <a:gd name="connsiteY21" fmla="*/ 697 h 9963"/>
              <a:gd name="connsiteX22" fmla="*/ 3530 w 8185"/>
              <a:gd name="connsiteY22" fmla="*/ 2190 h 9963"/>
              <a:gd name="connsiteX23" fmla="*/ 3530 w 8185"/>
              <a:gd name="connsiteY23" fmla="*/ 291 h 9963"/>
              <a:gd name="connsiteX24" fmla="*/ 3431 w 8185"/>
              <a:gd name="connsiteY24" fmla="*/ 291 h 9963"/>
              <a:gd name="connsiteX25" fmla="*/ 3431 w 8185"/>
              <a:gd name="connsiteY25" fmla="*/ 0 h 9963"/>
              <a:gd name="connsiteX26" fmla="*/ 3256 w 8185"/>
              <a:gd name="connsiteY26" fmla="*/ 0 h 9963"/>
              <a:gd name="connsiteX27" fmla="*/ 3256 w 8185"/>
              <a:gd name="connsiteY27" fmla="*/ 1744 h 9963"/>
              <a:gd name="connsiteX28" fmla="*/ 2959 w 8185"/>
              <a:gd name="connsiteY28" fmla="*/ 697 h 9963"/>
              <a:gd name="connsiteX29" fmla="*/ 2814 w 8185"/>
              <a:gd name="connsiteY29" fmla="*/ 1240 h 9963"/>
              <a:gd name="connsiteX30" fmla="*/ 2681 w 8185"/>
              <a:gd name="connsiteY30" fmla="*/ 1124 h 9963"/>
              <a:gd name="connsiteX31" fmla="*/ 2501 w 8185"/>
              <a:gd name="connsiteY31" fmla="*/ 1744 h 9963"/>
              <a:gd name="connsiteX32" fmla="*/ 9 w 8185"/>
              <a:gd name="connsiteY32" fmla="*/ 1707 h 9963"/>
              <a:gd name="connsiteX33" fmla="*/ 0 w 8185"/>
              <a:gd name="connsiteY33" fmla="*/ 9963 h 9963"/>
              <a:gd name="connsiteX34" fmla="*/ 8185 w 8185"/>
              <a:gd name="connsiteY34" fmla="*/ 9925 h 9963"/>
              <a:gd name="connsiteX0" fmla="*/ 9978 w 9978"/>
              <a:gd name="connsiteY0" fmla="*/ 5560 h 10000"/>
              <a:gd name="connsiteX1" fmla="*/ 9967 w 9978"/>
              <a:gd name="connsiteY1" fmla="*/ 1750 h 10000"/>
              <a:gd name="connsiteX2" fmla="*/ 7405 w 9978"/>
              <a:gd name="connsiteY2" fmla="*/ 1750 h 10000"/>
              <a:gd name="connsiteX3" fmla="*/ 7405 w 9978"/>
              <a:gd name="connsiteY3" fmla="*/ 972 h 10000"/>
              <a:gd name="connsiteX4" fmla="*/ 7284 w 9978"/>
              <a:gd name="connsiteY4" fmla="*/ 972 h 10000"/>
              <a:gd name="connsiteX5" fmla="*/ 7284 w 9978"/>
              <a:gd name="connsiteY5" fmla="*/ 700 h 10000"/>
              <a:gd name="connsiteX6" fmla="*/ 7071 w 9978"/>
              <a:gd name="connsiteY6" fmla="*/ 700 h 10000"/>
              <a:gd name="connsiteX7" fmla="*/ 7071 w 9978"/>
              <a:gd name="connsiteY7" fmla="*/ 1672 h 10000"/>
              <a:gd name="connsiteX8" fmla="*/ 6755 w 9978"/>
              <a:gd name="connsiteY8" fmla="*/ 992 h 10000"/>
              <a:gd name="connsiteX9" fmla="*/ 6445 w 9978"/>
              <a:gd name="connsiteY9" fmla="*/ 1653 h 10000"/>
              <a:gd name="connsiteX10" fmla="*/ 6450 w 9978"/>
              <a:gd name="connsiteY10" fmla="*/ 1186 h 10000"/>
              <a:gd name="connsiteX11" fmla="*/ 6254 w 9978"/>
              <a:gd name="connsiteY11" fmla="*/ 720 h 10000"/>
              <a:gd name="connsiteX12" fmla="*/ 6040 w 9978"/>
              <a:gd name="connsiteY12" fmla="*/ 1186 h 10000"/>
              <a:gd name="connsiteX13" fmla="*/ 6040 w 9978"/>
              <a:gd name="connsiteY13" fmla="*/ 1750 h 10000"/>
              <a:gd name="connsiteX14" fmla="*/ 5677 w 9978"/>
              <a:gd name="connsiteY14" fmla="*/ 1108 h 10000"/>
              <a:gd name="connsiteX15" fmla="*/ 5344 w 9978"/>
              <a:gd name="connsiteY15" fmla="*/ 3016 h 10000"/>
              <a:gd name="connsiteX16" fmla="*/ 5344 w 9978"/>
              <a:gd name="connsiteY16" fmla="*/ 1108 h 10000"/>
              <a:gd name="connsiteX17" fmla="*/ 5224 w 9978"/>
              <a:gd name="connsiteY17" fmla="*/ 1108 h 10000"/>
              <a:gd name="connsiteX18" fmla="*/ 5224 w 9978"/>
              <a:gd name="connsiteY18" fmla="*/ 487 h 10000"/>
              <a:gd name="connsiteX19" fmla="*/ 5009 w 9978"/>
              <a:gd name="connsiteY19" fmla="*/ 487 h 10000"/>
              <a:gd name="connsiteX20" fmla="*/ 5009 w 9978"/>
              <a:gd name="connsiteY20" fmla="*/ 2198 h 10000"/>
              <a:gd name="connsiteX21" fmla="*/ 4646 w 9978"/>
              <a:gd name="connsiteY21" fmla="*/ 700 h 10000"/>
              <a:gd name="connsiteX22" fmla="*/ 4313 w 9978"/>
              <a:gd name="connsiteY22" fmla="*/ 2198 h 10000"/>
              <a:gd name="connsiteX23" fmla="*/ 4313 w 9978"/>
              <a:gd name="connsiteY23" fmla="*/ 292 h 10000"/>
              <a:gd name="connsiteX24" fmla="*/ 4192 w 9978"/>
              <a:gd name="connsiteY24" fmla="*/ 292 h 10000"/>
              <a:gd name="connsiteX25" fmla="*/ 4192 w 9978"/>
              <a:gd name="connsiteY25" fmla="*/ 0 h 10000"/>
              <a:gd name="connsiteX26" fmla="*/ 3978 w 9978"/>
              <a:gd name="connsiteY26" fmla="*/ 0 h 10000"/>
              <a:gd name="connsiteX27" fmla="*/ 3978 w 9978"/>
              <a:gd name="connsiteY27" fmla="*/ 1750 h 10000"/>
              <a:gd name="connsiteX28" fmla="*/ 3615 w 9978"/>
              <a:gd name="connsiteY28" fmla="*/ 700 h 10000"/>
              <a:gd name="connsiteX29" fmla="*/ 3438 w 9978"/>
              <a:gd name="connsiteY29" fmla="*/ 1245 h 10000"/>
              <a:gd name="connsiteX30" fmla="*/ 3276 w 9978"/>
              <a:gd name="connsiteY30" fmla="*/ 1128 h 10000"/>
              <a:gd name="connsiteX31" fmla="*/ 3056 w 9978"/>
              <a:gd name="connsiteY31" fmla="*/ 1750 h 10000"/>
              <a:gd name="connsiteX32" fmla="*/ 11 w 9978"/>
              <a:gd name="connsiteY32" fmla="*/ 1713 h 10000"/>
              <a:gd name="connsiteX33" fmla="*/ 0 w 9978"/>
              <a:gd name="connsiteY33" fmla="*/ 10000 h 10000"/>
              <a:gd name="connsiteX34" fmla="*/ 9978 w 9978"/>
              <a:gd name="connsiteY34" fmla="*/ 5560 h 10000"/>
              <a:gd name="connsiteX0" fmla="*/ 9990 w 9990"/>
              <a:gd name="connsiteY0" fmla="*/ 5560 h 5673"/>
              <a:gd name="connsiteX1" fmla="*/ 9979 w 9990"/>
              <a:gd name="connsiteY1" fmla="*/ 1750 h 5673"/>
              <a:gd name="connsiteX2" fmla="*/ 7411 w 9990"/>
              <a:gd name="connsiteY2" fmla="*/ 1750 h 5673"/>
              <a:gd name="connsiteX3" fmla="*/ 7411 w 9990"/>
              <a:gd name="connsiteY3" fmla="*/ 972 h 5673"/>
              <a:gd name="connsiteX4" fmla="*/ 7290 w 9990"/>
              <a:gd name="connsiteY4" fmla="*/ 972 h 5673"/>
              <a:gd name="connsiteX5" fmla="*/ 7290 w 9990"/>
              <a:gd name="connsiteY5" fmla="*/ 700 h 5673"/>
              <a:gd name="connsiteX6" fmla="*/ 7077 w 9990"/>
              <a:gd name="connsiteY6" fmla="*/ 700 h 5673"/>
              <a:gd name="connsiteX7" fmla="*/ 7077 w 9990"/>
              <a:gd name="connsiteY7" fmla="*/ 1672 h 5673"/>
              <a:gd name="connsiteX8" fmla="*/ 6760 w 9990"/>
              <a:gd name="connsiteY8" fmla="*/ 992 h 5673"/>
              <a:gd name="connsiteX9" fmla="*/ 6449 w 9990"/>
              <a:gd name="connsiteY9" fmla="*/ 1653 h 5673"/>
              <a:gd name="connsiteX10" fmla="*/ 6454 w 9990"/>
              <a:gd name="connsiteY10" fmla="*/ 1186 h 5673"/>
              <a:gd name="connsiteX11" fmla="*/ 6258 w 9990"/>
              <a:gd name="connsiteY11" fmla="*/ 720 h 5673"/>
              <a:gd name="connsiteX12" fmla="*/ 6043 w 9990"/>
              <a:gd name="connsiteY12" fmla="*/ 1186 h 5673"/>
              <a:gd name="connsiteX13" fmla="*/ 6043 w 9990"/>
              <a:gd name="connsiteY13" fmla="*/ 1750 h 5673"/>
              <a:gd name="connsiteX14" fmla="*/ 5680 w 9990"/>
              <a:gd name="connsiteY14" fmla="*/ 1108 h 5673"/>
              <a:gd name="connsiteX15" fmla="*/ 5346 w 9990"/>
              <a:gd name="connsiteY15" fmla="*/ 3016 h 5673"/>
              <a:gd name="connsiteX16" fmla="*/ 5346 w 9990"/>
              <a:gd name="connsiteY16" fmla="*/ 1108 h 5673"/>
              <a:gd name="connsiteX17" fmla="*/ 5226 w 9990"/>
              <a:gd name="connsiteY17" fmla="*/ 1108 h 5673"/>
              <a:gd name="connsiteX18" fmla="*/ 5226 w 9990"/>
              <a:gd name="connsiteY18" fmla="*/ 487 h 5673"/>
              <a:gd name="connsiteX19" fmla="*/ 5010 w 9990"/>
              <a:gd name="connsiteY19" fmla="*/ 487 h 5673"/>
              <a:gd name="connsiteX20" fmla="*/ 5010 w 9990"/>
              <a:gd name="connsiteY20" fmla="*/ 2198 h 5673"/>
              <a:gd name="connsiteX21" fmla="*/ 4646 w 9990"/>
              <a:gd name="connsiteY21" fmla="*/ 700 h 5673"/>
              <a:gd name="connsiteX22" fmla="*/ 4313 w 9990"/>
              <a:gd name="connsiteY22" fmla="*/ 2198 h 5673"/>
              <a:gd name="connsiteX23" fmla="*/ 4313 w 9990"/>
              <a:gd name="connsiteY23" fmla="*/ 292 h 5673"/>
              <a:gd name="connsiteX24" fmla="*/ 4191 w 9990"/>
              <a:gd name="connsiteY24" fmla="*/ 292 h 5673"/>
              <a:gd name="connsiteX25" fmla="*/ 4191 w 9990"/>
              <a:gd name="connsiteY25" fmla="*/ 0 h 5673"/>
              <a:gd name="connsiteX26" fmla="*/ 3977 w 9990"/>
              <a:gd name="connsiteY26" fmla="*/ 0 h 5673"/>
              <a:gd name="connsiteX27" fmla="*/ 3977 w 9990"/>
              <a:gd name="connsiteY27" fmla="*/ 1750 h 5673"/>
              <a:gd name="connsiteX28" fmla="*/ 3613 w 9990"/>
              <a:gd name="connsiteY28" fmla="*/ 700 h 5673"/>
              <a:gd name="connsiteX29" fmla="*/ 3436 w 9990"/>
              <a:gd name="connsiteY29" fmla="*/ 1245 h 5673"/>
              <a:gd name="connsiteX30" fmla="*/ 3273 w 9990"/>
              <a:gd name="connsiteY30" fmla="*/ 1128 h 5673"/>
              <a:gd name="connsiteX31" fmla="*/ 3053 w 9990"/>
              <a:gd name="connsiteY31" fmla="*/ 1750 h 5673"/>
              <a:gd name="connsiteX32" fmla="*/ 1 w 9990"/>
              <a:gd name="connsiteY32" fmla="*/ 1713 h 5673"/>
              <a:gd name="connsiteX33" fmla="*/ 24 w 9990"/>
              <a:gd name="connsiteY33" fmla="*/ 5673 h 5673"/>
              <a:gd name="connsiteX34" fmla="*/ 9990 w 9990"/>
              <a:gd name="connsiteY34" fmla="*/ 5560 h 5673"/>
              <a:gd name="connsiteX0" fmla="*/ 10021 w 10021"/>
              <a:gd name="connsiteY0" fmla="*/ 9801 h 9867"/>
              <a:gd name="connsiteX1" fmla="*/ 10010 w 10021"/>
              <a:gd name="connsiteY1" fmla="*/ 3085 h 9867"/>
              <a:gd name="connsiteX2" fmla="*/ 7439 w 10021"/>
              <a:gd name="connsiteY2" fmla="*/ 3085 h 9867"/>
              <a:gd name="connsiteX3" fmla="*/ 7439 w 10021"/>
              <a:gd name="connsiteY3" fmla="*/ 1713 h 9867"/>
              <a:gd name="connsiteX4" fmla="*/ 7318 w 10021"/>
              <a:gd name="connsiteY4" fmla="*/ 1713 h 9867"/>
              <a:gd name="connsiteX5" fmla="*/ 7318 w 10021"/>
              <a:gd name="connsiteY5" fmla="*/ 1234 h 9867"/>
              <a:gd name="connsiteX6" fmla="*/ 7105 w 10021"/>
              <a:gd name="connsiteY6" fmla="*/ 1234 h 9867"/>
              <a:gd name="connsiteX7" fmla="*/ 7105 w 10021"/>
              <a:gd name="connsiteY7" fmla="*/ 2947 h 9867"/>
              <a:gd name="connsiteX8" fmla="*/ 6788 w 10021"/>
              <a:gd name="connsiteY8" fmla="*/ 1749 h 9867"/>
              <a:gd name="connsiteX9" fmla="*/ 6476 w 10021"/>
              <a:gd name="connsiteY9" fmla="*/ 2914 h 9867"/>
              <a:gd name="connsiteX10" fmla="*/ 6481 w 10021"/>
              <a:gd name="connsiteY10" fmla="*/ 2091 h 9867"/>
              <a:gd name="connsiteX11" fmla="*/ 6285 w 10021"/>
              <a:gd name="connsiteY11" fmla="*/ 1269 h 9867"/>
              <a:gd name="connsiteX12" fmla="*/ 6070 w 10021"/>
              <a:gd name="connsiteY12" fmla="*/ 2091 h 9867"/>
              <a:gd name="connsiteX13" fmla="*/ 6070 w 10021"/>
              <a:gd name="connsiteY13" fmla="*/ 3085 h 9867"/>
              <a:gd name="connsiteX14" fmla="*/ 5707 w 10021"/>
              <a:gd name="connsiteY14" fmla="*/ 1953 h 9867"/>
              <a:gd name="connsiteX15" fmla="*/ 5372 w 10021"/>
              <a:gd name="connsiteY15" fmla="*/ 5316 h 9867"/>
              <a:gd name="connsiteX16" fmla="*/ 5372 w 10021"/>
              <a:gd name="connsiteY16" fmla="*/ 1953 h 9867"/>
              <a:gd name="connsiteX17" fmla="*/ 5252 w 10021"/>
              <a:gd name="connsiteY17" fmla="*/ 1953 h 9867"/>
              <a:gd name="connsiteX18" fmla="*/ 5252 w 10021"/>
              <a:gd name="connsiteY18" fmla="*/ 858 h 9867"/>
              <a:gd name="connsiteX19" fmla="*/ 5036 w 10021"/>
              <a:gd name="connsiteY19" fmla="*/ 858 h 9867"/>
              <a:gd name="connsiteX20" fmla="*/ 5036 w 10021"/>
              <a:gd name="connsiteY20" fmla="*/ 3874 h 9867"/>
              <a:gd name="connsiteX21" fmla="*/ 4672 w 10021"/>
              <a:gd name="connsiteY21" fmla="*/ 1234 h 9867"/>
              <a:gd name="connsiteX22" fmla="*/ 4338 w 10021"/>
              <a:gd name="connsiteY22" fmla="*/ 3874 h 9867"/>
              <a:gd name="connsiteX23" fmla="*/ 4338 w 10021"/>
              <a:gd name="connsiteY23" fmla="*/ 515 h 9867"/>
              <a:gd name="connsiteX24" fmla="*/ 4216 w 10021"/>
              <a:gd name="connsiteY24" fmla="*/ 515 h 9867"/>
              <a:gd name="connsiteX25" fmla="*/ 4216 w 10021"/>
              <a:gd name="connsiteY25" fmla="*/ 0 h 9867"/>
              <a:gd name="connsiteX26" fmla="*/ 4002 w 10021"/>
              <a:gd name="connsiteY26" fmla="*/ 0 h 9867"/>
              <a:gd name="connsiteX27" fmla="*/ 4002 w 10021"/>
              <a:gd name="connsiteY27" fmla="*/ 3085 h 9867"/>
              <a:gd name="connsiteX28" fmla="*/ 3638 w 10021"/>
              <a:gd name="connsiteY28" fmla="*/ 1234 h 9867"/>
              <a:gd name="connsiteX29" fmla="*/ 3460 w 10021"/>
              <a:gd name="connsiteY29" fmla="*/ 2195 h 9867"/>
              <a:gd name="connsiteX30" fmla="*/ 3297 w 10021"/>
              <a:gd name="connsiteY30" fmla="*/ 1988 h 9867"/>
              <a:gd name="connsiteX31" fmla="*/ 3077 w 10021"/>
              <a:gd name="connsiteY31" fmla="*/ 3085 h 9867"/>
              <a:gd name="connsiteX32" fmla="*/ 22 w 10021"/>
              <a:gd name="connsiteY32" fmla="*/ 3020 h 9867"/>
              <a:gd name="connsiteX33" fmla="*/ 0 w 10021"/>
              <a:gd name="connsiteY33" fmla="*/ 9867 h 9867"/>
              <a:gd name="connsiteX34" fmla="*/ 10021 w 10021"/>
              <a:gd name="connsiteY34" fmla="*/ 9801 h 9867"/>
              <a:gd name="connsiteX0" fmla="*/ 10018 w 10018"/>
              <a:gd name="connsiteY0" fmla="*/ 9933 h 10000"/>
              <a:gd name="connsiteX1" fmla="*/ 10007 w 10018"/>
              <a:gd name="connsiteY1" fmla="*/ 3127 h 10000"/>
              <a:gd name="connsiteX2" fmla="*/ 7441 w 10018"/>
              <a:gd name="connsiteY2" fmla="*/ 3127 h 10000"/>
              <a:gd name="connsiteX3" fmla="*/ 7441 w 10018"/>
              <a:gd name="connsiteY3" fmla="*/ 1736 h 10000"/>
              <a:gd name="connsiteX4" fmla="*/ 7321 w 10018"/>
              <a:gd name="connsiteY4" fmla="*/ 1736 h 10000"/>
              <a:gd name="connsiteX5" fmla="*/ 7321 w 10018"/>
              <a:gd name="connsiteY5" fmla="*/ 1251 h 10000"/>
              <a:gd name="connsiteX6" fmla="*/ 7108 w 10018"/>
              <a:gd name="connsiteY6" fmla="*/ 1251 h 10000"/>
              <a:gd name="connsiteX7" fmla="*/ 7108 w 10018"/>
              <a:gd name="connsiteY7" fmla="*/ 2987 h 10000"/>
              <a:gd name="connsiteX8" fmla="*/ 6792 w 10018"/>
              <a:gd name="connsiteY8" fmla="*/ 1773 h 10000"/>
              <a:gd name="connsiteX9" fmla="*/ 6480 w 10018"/>
              <a:gd name="connsiteY9" fmla="*/ 2953 h 10000"/>
              <a:gd name="connsiteX10" fmla="*/ 6485 w 10018"/>
              <a:gd name="connsiteY10" fmla="*/ 2119 h 10000"/>
              <a:gd name="connsiteX11" fmla="*/ 6290 w 10018"/>
              <a:gd name="connsiteY11" fmla="*/ 1286 h 10000"/>
              <a:gd name="connsiteX12" fmla="*/ 6075 w 10018"/>
              <a:gd name="connsiteY12" fmla="*/ 2119 h 10000"/>
              <a:gd name="connsiteX13" fmla="*/ 6075 w 10018"/>
              <a:gd name="connsiteY13" fmla="*/ 3127 h 10000"/>
              <a:gd name="connsiteX14" fmla="*/ 5713 w 10018"/>
              <a:gd name="connsiteY14" fmla="*/ 1979 h 10000"/>
              <a:gd name="connsiteX15" fmla="*/ 5379 w 10018"/>
              <a:gd name="connsiteY15" fmla="*/ 5388 h 10000"/>
              <a:gd name="connsiteX16" fmla="*/ 5379 w 10018"/>
              <a:gd name="connsiteY16" fmla="*/ 1979 h 10000"/>
              <a:gd name="connsiteX17" fmla="*/ 5259 w 10018"/>
              <a:gd name="connsiteY17" fmla="*/ 1979 h 10000"/>
              <a:gd name="connsiteX18" fmla="*/ 5259 w 10018"/>
              <a:gd name="connsiteY18" fmla="*/ 870 h 10000"/>
              <a:gd name="connsiteX19" fmla="*/ 5043 w 10018"/>
              <a:gd name="connsiteY19" fmla="*/ 870 h 10000"/>
              <a:gd name="connsiteX20" fmla="*/ 5043 w 10018"/>
              <a:gd name="connsiteY20" fmla="*/ 3926 h 10000"/>
              <a:gd name="connsiteX21" fmla="*/ 4680 w 10018"/>
              <a:gd name="connsiteY21" fmla="*/ 1251 h 10000"/>
              <a:gd name="connsiteX22" fmla="*/ 4347 w 10018"/>
              <a:gd name="connsiteY22" fmla="*/ 3926 h 10000"/>
              <a:gd name="connsiteX23" fmla="*/ 4347 w 10018"/>
              <a:gd name="connsiteY23" fmla="*/ 522 h 10000"/>
              <a:gd name="connsiteX24" fmla="*/ 4225 w 10018"/>
              <a:gd name="connsiteY24" fmla="*/ 522 h 10000"/>
              <a:gd name="connsiteX25" fmla="*/ 4225 w 10018"/>
              <a:gd name="connsiteY25" fmla="*/ 0 h 10000"/>
              <a:gd name="connsiteX26" fmla="*/ 4012 w 10018"/>
              <a:gd name="connsiteY26" fmla="*/ 0 h 10000"/>
              <a:gd name="connsiteX27" fmla="*/ 4012 w 10018"/>
              <a:gd name="connsiteY27" fmla="*/ 3127 h 10000"/>
              <a:gd name="connsiteX28" fmla="*/ 3648 w 10018"/>
              <a:gd name="connsiteY28" fmla="*/ 1251 h 10000"/>
              <a:gd name="connsiteX29" fmla="*/ 3471 w 10018"/>
              <a:gd name="connsiteY29" fmla="*/ 2225 h 10000"/>
              <a:gd name="connsiteX30" fmla="*/ 3308 w 10018"/>
              <a:gd name="connsiteY30" fmla="*/ 2015 h 10000"/>
              <a:gd name="connsiteX31" fmla="*/ 3089 w 10018"/>
              <a:gd name="connsiteY31" fmla="*/ 3127 h 10000"/>
              <a:gd name="connsiteX32" fmla="*/ 1 w 10018"/>
              <a:gd name="connsiteY32" fmla="*/ 3061 h 10000"/>
              <a:gd name="connsiteX33" fmla="*/ 18 w 10018"/>
              <a:gd name="connsiteY33" fmla="*/ 10000 h 10000"/>
              <a:gd name="connsiteX34" fmla="*/ 10018 w 10018"/>
              <a:gd name="connsiteY34" fmla="*/ 9933 h 10000"/>
              <a:gd name="connsiteX0" fmla="*/ 10000 w 10000"/>
              <a:gd name="connsiteY0" fmla="*/ 9933 h 10000"/>
              <a:gd name="connsiteX1" fmla="*/ 9989 w 10000"/>
              <a:gd name="connsiteY1" fmla="*/ 3127 h 10000"/>
              <a:gd name="connsiteX2" fmla="*/ 7423 w 10000"/>
              <a:gd name="connsiteY2" fmla="*/ 3127 h 10000"/>
              <a:gd name="connsiteX3" fmla="*/ 7423 w 10000"/>
              <a:gd name="connsiteY3" fmla="*/ 1736 h 10000"/>
              <a:gd name="connsiteX4" fmla="*/ 7303 w 10000"/>
              <a:gd name="connsiteY4" fmla="*/ 1736 h 10000"/>
              <a:gd name="connsiteX5" fmla="*/ 7303 w 10000"/>
              <a:gd name="connsiteY5" fmla="*/ 1251 h 10000"/>
              <a:gd name="connsiteX6" fmla="*/ 7090 w 10000"/>
              <a:gd name="connsiteY6" fmla="*/ 1251 h 10000"/>
              <a:gd name="connsiteX7" fmla="*/ 7090 w 10000"/>
              <a:gd name="connsiteY7" fmla="*/ 2987 h 10000"/>
              <a:gd name="connsiteX8" fmla="*/ 6774 w 10000"/>
              <a:gd name="connsiteY8" fmla="*/ 1773 h 10000"/>
              <a:gd name="connsiteX9" fmla="*/ 6462 w 10000"/>
              <a:gd name="connsiteY9" fmla="*/ 2953 h 10000"/>
              <a:gd name="connsiteX10" fmla="*/ 6467 w 10000"/>
              <a:gd name="connsiteY10" fmla="*/ 2119 h 10000"/>
              <a:gd name="connsiteX11" fmla="*/ 6272 w 10000"/>
              <a:gd name="connsiteY11" fmla="*/ 1286 h 10000"/>
              <a:gd name="connsiteX12" fmla="*/ 6057 w 10000"/>
              <a:gd name="connsiteY12" fmla="*/ 2119 h 10000"/>
              <a:gd name="connsiteX13" fmla="*/ 6057 w 10000"/>
              <a:gd name="connsiteY13" fmla="*/ 3127 h 10000"/>
              <a:gd name="connsiteX14" fmla="*/ 5695 w 10000"/>
              <a:gd name="connsiteY14" fmla="*/ 1979 h 10000"/>
              <a:gd name="connsiteX15" fmla="*/ 5361 w 10000"/>
              <a:gd name="connsiteY15" fmla="*/ 5388 h 10000"/>
              <a:gd name="connsiteX16" fmla="*/ 5361 w 10000"/>
              <a:gd name="connsiteY16" fmla="*/ 1979 h 10000"/>
              <a:gd name="connsiteX17" fmla="*/ 5241 w 10000"/>
              <a:gd name="connsiteY17" fmla="*/ 1979 h 10000"/>
              <a:gd name="connsiteX18" fmla="*/ 5241 w 10000"/>
              <a:gd name="connsiteY18" fmla="*/ 870 h 10000"/>
              <a:gd name="connsiteX19" fmla="*/ 5025 w 10000"/>
              <a:gd name="connsiteY19" fmla="*/ 870 h 10000"/>
              <a:gd name="connsiteX20" fmla="*/ 5025 w 10000"/>
              <a:gd name="connsiteY20" fmla="*/ 3926 h 10000"/>
              <a:gd name="connsiteX21" fmla="*/ 4662 w 10000"/>
              <a:gd name="connsiteY21" fmla="*/ 1251 h 10000"/>
              <a:gd name="connsiteX22" fmla="*/ 4329 w 10000"/>
              <a:gd name="connsiteY22" fmla="*/ 3926 h 10000"/>
              <a:gd name="connsiteX23" fmla="*/ 4329 w 10000"/>
              <a:gd name="connsiteY23" fmla="*/ 522 h 10000"/>
              <a:gd name="connsiteX24" fmla="*/ 4207 w 10000"/>
              <a:gd name="connsiteY24" fmla="*/ 522 h 10000"/>
              <a:gd name="connsiteX25" fmla="*/ 4207 w 10000"/>
              <a:gd name="connsiteY25" fmla="*/ 0 h 10000"/>
              <a:gd name="connsiteX26" fmla="*/ 3994 w 10000"/>
              <a:gd name="connsiteY26" fmla="*/ 0 h 10000"/>
              <a:gd name="connsiteX27" fmla="*/ 3994 w 10000"/>
              <a:gd name="connsiteY27" fmla="*/ 3127 h 10000"/>
              <a:gd name="connsiteX28" fmla="*/ 3630 w 10000"/>
              <a:gd name="connsiteY28" fmla="*/ 1251 h 10000"/>
              <a:gd name="connsiteX29" fmla="*/ 3453 w 10000"/>
              <a:gd name="connsiteY29" fmla="*/ 2225 h 10000"/>
              <a:gd name="connsiteX30" fmla="*/ 3290 w 10000"/>
              <a:gd name="connsiteY30" fmla="*/ 2015 h 10000"/>
              <a:gd name="connsiteX31" fmla="*/ 3071 w 10000"/>
              <a:gd name="connsiteY31" fmla="*/ 3127 h 10000"/>
              <a:gd name="connsiteX32" fmla="*/ 5 w 10000"/>
              <a:gd name="connsiteY32" fmla="*/ 3128 h 10000"/>
              <a:gd name="connsiteX33" fmla="*/ 0 w 10000"/>
              <a:gd name="connsiteY33" fmla="*/ 10000 h 10000"/>
              <a:gd name="connsiteX34" fmla="*/ 10000 w 10000"/>
              <a:gd name="connsiteY34" fmla="*/ 9933 h 10000"/>
              <a:gd name="connsiteX0" fmla="*/ 10000 w 10000"/>
              <a:gd name="connsiteY0" fmla="*/ 9933 h 9966"/>
              <a:gd name="connsiteX1" fmla="*/ 9989 w 10000"/>
              <a:gd name="connsiteY1" fmla="*/ 3127 h 9966"/>
              <a:gd name="connsiteX2" fmla="*/ 7423 w 10000"/>
              <a:gd name="connsiteY2" fmla="*/ 3127 h 9966"/>
              <a:gd name="connsiteX3" fmla="*/ 7423 w 10000"/>
              <a:gd name="connsiteY3" fmla="*/ 1736 h 9966"/>
              <a:gd name="connsiteX4" fmla="*/ 7303 w 10000"/>
              <a:gd name="connsiteY4" fmla="*/ 1736 h 9966"/>
              <a:gd name="connsiteX5" fmla="*/ 7303 w 10000"/>
              <a:gd name="connsiteY5" fmla="*/ 1251 h 9966"/>
              <a:gd name="connsiteX6" fmla="*/ 7090 w 10000"/>
              <a:gd name="connsiteY6" fmla="*/ 1251 h 9966"/>
              <a:gd name="connsiteX7" fmla="*/ 7090 w 10000"/>
              <a:gd name="connsiteY7" fmla="*/ 2987 h 9966"/>
              <a:gd name="connsiteX8" fmla="*/ 6774 w 10000"/>
              <a:gd name="connsiteY8" fmla="*/ 1773 h 9966"/>
              <a:gd name="connsiteX9" fmla="*/ 6462 w 10000"/>
              <a:gd name="connsiteY9" fmla="*/ 2953 h 9966"/>
              <a:gd name="connsiteX10" fmla="*/ 6467 w 10000"/>
              <a:gd name="connsiteY10" fmla="*/ 2119 h 9966"/>
              <a:gd name="connsiteX11" fmla="*/ 6272 w 10000"/>
              <a:gd name="connsiteY11" fmla="*/ 1286 h 9966"/>
              <a:gd name="connsiteX12" fmla="*/ 6057 w 10000"/>
              <a:gd name="connsiteY12" fmla="*/ 2119 h 9966"/>
              <a:gd name="connsiteX13" fmla="*/ 6057 w 10000"/>
              <a:gd name="connsiteY13" fmla="*/ 3127 h 9966"/>
              <a:gd name="connsiteX14" fmla="*/ 5695 w 10000"/>
              <a:gd name="connsiteY14" fmla="*/ 1979 h 9966"/>
              <a:gd name="connsiteX15" fmla="*/ 5361 w 10000"/>
              <a:gd name="connsiteY15" fmla="*/ 5388 h 9966"/>
              <a:gd name="connsiteX16" fmla="*/ 5361 w 10000"/>
              <a:gd name="connsiteY16" fmla="*/ 1979 h 9966"/>
              <a:gd name="connsiteX17" fmla="*/ 5241 w 10000"/>
              <a:gd name="connsiteY17" fmla="*/ 1979 h 9966"/>
              <a:gd name="connsiteX18" fmla="*/ 5241 w 10000"/>
              <a:gd name="connsiteY18" fmla="*/ 870 h 9966"/>
              <a:gd name="connsiteX19" fmla="*/ 5025 w 10000"/>
              <a:gd name="connsiteY19" fmla="*/ 870 h 9966"/>
              <a:gd name="connsiteX20" fmla="*/ 5025 w 10000"/>
              <a:gd name="connsiteY20" fmla="*/ 3926 h 9966"/>
              <a:gd name="connsiteX21" fmla="*/ 4662 w 10000"/>
              <a:gd name="connsiteY21" fmla="*/ 1251 h 9966"/>
              <a:gd name="connsiteX22" fmla="*/ 4329 w 10000"/>
              <a:gd name="connsiteY22" fmla="*/ 3926 h 9966"/>
              <a:gd name="connsiteX23" fmla="*/ 4329 w 10000"/>
              <a:gd name="connsiteY23" fmla="*/ 522 h 9966"/>
              <a:gd name="connsiteX24" fmla="*/ 4207 w 10000"/>
              <a:gd name="connsiteY24" fmla="*/ 522 h 9966"/>
              <a:gd name="connsiteX25" fmla="*/ 4207 w 10000"/>
              <a:gd name="connsiteY25" fmla="*/ 0 h 9966"/>
              <a:gd name="connsiteX26" fmla="*/ 3994 w 10000"/>
              <a:gd name="connsiteY26" fmla="*/ 0 h 9966"/>
              <a:gd name="connsiteX27" fmla="*/ 3994 w 10000"/>
              <a:gd name="connsiteY27" fmla="*/ 3127 h 9966"/>
              <a:gd name="connsiteX28" fmla="*/ 3630 w 10000"/>
              <a:gd name="connsiteY28" fmla="*/ 1251 h 9966"/>
              <a:gd name="connsiteX29" fmla="*/ 3453 w 10000"/>
              <a:gd name="connsiteY29" fmla="*/ 2225 h 9966"/>
              <a:gd name="connsiteX30" fmla="*/ 3290 w 10000"/>
              <a:gd name="connsiteY30" fmla="*/ 2015 h 9966"/>
              <a:gd name="connsiteX31" fmla="*/ 3071 w 10000"/>
              <a:gd name="connsiteY31" fmla="*/ 3127 h 9966"/>
              <a:gd name="connsiteX32" fmla="*/ 5 w 10000"/>
              <a:gd name="connsiteY32" fmla="*/ 3128 h 9966"/>
              <a:gd name="connsiteX33" fmla="*/ 0 w 10000"/>
              <a:gd name="connsiteY33" fmla="*/ 9966 h 9966"/>
              <a:gd name="connsiteX34" fmla="*/ 10000 w 10000"/>
              <a:gd name="connsiteY34" fmla="*/ 9933 h 9966"/>
              <a:gd name="connsiteX0" fmla="*/ 9997 w 9997"/>
              <a:gd name="connsiteY0" fmla="*/ 9967 h 10135"/>
              <a:gd name="connsiteX1" fmla="*/ 9986 w 9997"/>
              <a:gd name="connsiteY1" fmla="*/ 3138 h 10135"/>
              <a:gd name="connsiteX2" fmla="*/ 7420 w 9997"/>
              <a:gd name="connsiteY2" fmla="*/ 3138 h 10135"/>
              <a:gd name="connsiteX3" fmla="*/ 7420 w 9997"/>
              <a:gd name="connsiteY3" fmla="*/ 1742 h 10135"/>
              <a:gd name="connsiteX4" fmla="*/ 7300 w 9997"/>
              <a:gd name="connsiteY4" fmla="*/ 1742 h 10135"/>
              <a:gd name="connsiteX5" fmla="*/ 7300 w 9997"/>
              <a:gd name="connsiteY5" fmla="*/ 1255 h 10135"/>
              <a:gd name="connsiteX6" fmla="*/ 7087 w 9997"/>
              <a:gd name="connsiteY6" fmla="*/ 1255 h 10135"/>
              <a:gd name="connsiteX7" fmla="*/ 7087 w 9997"/>
              <a:gd name="connsiteY7" fmla="*/ 2997 h 10135"/>
              <a:gd name="connsiteX8" fmla="*/ 6771 w 9997"/>
              <a:gd name="connsiteY8" fmla="*/ 1779 h 10135"/>
              <a:gd name="connsiteX9" fmla="*/ 6459 w 9997"/>
              <a:gd name="connsiteY9" fmla="*/ 2963 h 10135"/>
              <a:gd name="connsiteX10" fmla="*/ 6464 w 9997"/>
              <a:gd name="connsiteY10" fmla="*/ 2126 h 10135"/>
              <a:gd name="connsiteX11" fmla="*/ 6269 w 9997"/>
              <a:gd name="connsiteY11" fmla="*/ 1290 h 10135"/>
              <a:gd name="connsiteX12" fmla="*/ 6054 w 9997"/>
              <a:gd name="connsiteY12" fmla="*/ 2126 h 10135"/>
              <a:gd name="connsiteX13" fmla="*/ 6054 w 9997"/>
              <a:gd name="connsiteY13" fmla="*/ 3138 h 10135"/>
              <a:gd name="connsiteX14" fmla="*/ 5692 w 9997"/>
              <a:gd name="connsiteY14" fmla="*/ 1986 h 10135"/>
              <a:gd name="connsiteX15" fmla="*/ 5358 w 9997"/>
              <a:gd name="connsiteY15" fmla="*/ 5406 h 10135"/>
              <a:gd name="connsiteX16" fmla="*/ 5358 w 9997"/>
              <a:gd name="connsiteY16" fmla="*/ 1986 h 10135"/>
              <a:gd name="connsiteX17" fmla="*/ 5238 w 9997"/>
              <a:gd name="connsiteY17" fmla="*/ 1986 h 10135"/>
              <a:gd name="connsiteX18" fmla="*/ 5238 w 9997"/>
              <a:gd name="connsiteY18" fmla="*/ 873 h 10135"/>
              <a:gd name="connsiteX19" fmla="*/ 5022 w 9997"/>
              <a:gd name="connsiteY19" fmla="*/ 873 h 10135"/>
              <a:gd name="connsiteX20" fmla="*/ 5022 w 9997"/>
              <a:gd name="connsiteY20" fmla="*/ 3939 h 10135"/>
              <a:gd name="connsiteX21" fmla="*/ 4659 w 9997"/>
              <a:gd name="connsiteY21" fmla="*/ 1255 h 10135"/>
              <a:gd name="connsiteX22" fmla="*/ 4326 w 9997"/>
              <a:gd name="connsiteY22" fmla="*/ 3939 h 10135"/>
              <a:gd name="connsiteX23" fmla="*/ 4326 w 9997"/>
              <a:gd name="connsiteY23" fmla="*/ 524 h 10135"/>
              <a:gd name="connsiteX24" fmla="*/ 4204 w 9997"/>
              <a:gd name="connsiteY24" fmla="*/ 524 h 10135"/>
              <a:gd name="connsiteX25" fmla="*/ 4204 w 9997"/>
              <a:gd name="connsiteY25" fmla="*/ 0 h 10135"/>
              <a:gd name="connsiteX26" fmla="*/ 3991 w 9997"/>
              <a:gd name="connsiteY26" fmla="*/ 0 h 10135"/>
              <a:gd name="connsiteX27" fmla="*/ 3991 w 9997"/>
              <a:gd name="connsiteY27" fmla="*/ 3138 h 10135"/>
              <a:gd name="connsiteX28" fmla="*/ 3627 w 9997"/>
              <a:gd name="connsiteY28" fmla="*/ 1255 h 10135"/>
              <a:gd name="connsiteX29" fmla="*/ 3450 w 9997"/>
              <a:gd name="connsiteY29" fmla="*/ 2233 h 10135"/>
              <a:gd name="connsiteX30" fmla="*/ 3287 w 9997"/>
              <a:gd name="connsiteY30" fmla="*/ 2022 h 10135"/>
              <a:gd name="connsiteX31" fmla="*/ 3068 w 9997"/>
              <a:gd name="connsiteY31" fmla="*/ 3138 h 10135"/>
              <a:gd name="connsiteX32" fmla="*/ 2 w 9997"/>
              <a:gd name="connsiteY32" fmla="*/ 3139 h 10135"/>
              <a:gd name="connsiteX33" fmla="*/ 3 w 9997"/>
              <a:gd name="connsiteY33" fmla="*/ 10135 h 10135"/>
              <a:gd name="connsiteX34" fmla="*/ 9997 w 9997"/>
              <a:gd name="connsiteY34" fmla="*/ 9967 h 10135"/>
              <a:gd name="connsiteX0" fmla="*/ 10000 w 10000"/>
              <a:gd name="connsiteY0" fmla="*/ 9834 h 10000"/>
              <a:gd name="connsiteX1" fmla="*/ 9989 w 10000"/>
              <a:gd name="connsiteY1" fmla="*/ 3096 h 10000"/>
              <a:gd name="connsiteX2" fmla="*/ 7422 w 10000"/>
              <a:gd name="connsiteY2" fmla="*/ 3096 h 10000"/>
              <a:gd name="connsiteX3" fmla="*/ 7422 w 10000"/>
              <a:gd name="connsiteY3" fmla="*/ 1719 h 10000"/>
              <a:gd name="connsiteX4" fmla="*/ 7302 w 10000"/>
              <a:gd name="connsiteY4" fmla="*/ 1719 h 10000"/>
              <a:gd name="connsiteX5" fmla="*/ 7302 w 10000"/>
              <a:gd name="connsiteY5" fmla="*/ 1238 h 10000"/>
              <a:gd name="connsiteX6" fmla="*/ 7089 w 10000"/>
              <a:gd name="connsiteY6" fmla="*/ 1238 h 10000"/>
              <a:gd name="connsiteX7" fmla="*/ 7089 w 10000"/>
              <a:gd name="connsiteY7" fmla="*/ 2957 h 10000"/>
              <a:gd name="connsiteX8" fmla="*/ 6773 w 10000"/>
              <a:gd name="connsiteY8" fmla="*/ 1755 h 10000"/>
              <a:gd name="connsiteX9" fmla="*/ 6461 w 10000"/>
              <a:gd name="connsiteY9" fmla="*/ 2924 h 10000"/>
              <a:gd name="connsiteX10" fmla="*/ 6466 w 10000"/>
              <a:gd name="connsiteY10" fmla="*/ 2098 h 10000"/>
              <a:gd name="connsiteX11" fmla="*/ 6271 w 10000"/>
              <a:gd name="connsiteY11" fmla="*/ 1273 h 10000"/>
              <a:gd name="connsiteX12" fmla="*/ 6056 w 10000"/>
              <a:gd name="connsiteY12" fmla="*/ 2098 h 10000"/>
              <a:gd name="connsiteX13" fmla="*/ 6056 w 10000"/>
              <a:gd name="connsiteY13" fmla="*/ 3096 h 10000"/>
              <a:gd name="connsiteX14" fmla="*/ 5694 w 10000"/>
              <a:gd name="connsiteY14" fmla="*/ 1960 h 10000"/>
              <a:gd name="connsiteX15" fmla="*/ 5360 w 10000"/>
              <a:gd name="connsiteY15" fmla="*/ 5334 h 10000"/>
              <a:gd name="connsiteX16" fmla="*/ 5360 w 10000"/>
              <a:gd name="connsiteY16" fmla="*/ 1960 h 10000"/>
              <a:gd name="connsiteX17" fmla="*/ 5240 w 10000"/>
              <a:gd name="connsiteY17" fmla="*/ 1960 h 10000"/>
              <a:gd name="connsiteX18" fmla="*/ 5240 w 10000"/>
              <a:gd name="connsiteY18" fmla="*/ 861 h 10000"/>
              <a:gd name="connsiteX19" fmla="*/ 5024 w 10000"/>
              <a:gd name="connsiteY19" fmla="*/ 861 h 10000"/>
              <a:gd name="connsiteX20" fmla="*/ 5024 w 10000"/>
              <a:gd name="connsiteY20" fmla="*/ 3887 h 10000"/>
              <a:gd name="connsiteX21" fmla="*/ 4660 w 10000"/>
              <a:gd name="connsiteY21" fmla="*/ 1238 h 10000"/>
              <a:gd name="connsiteX22" fmla="*/ 4327 w 10000"/>
              <a:gd name="connsiteY22" fmla="*/ 3887 h 10000"/>
              <a:gd name="connsiteX23" fmla="*/ 4327 w 10000"/>
              <a:gd name="connsiteY23" fmla="*/ 517 h 10000"/>
              <a:gd name="connsiteX24" fmla="*/ 4205 w 10000"/>
              <a:gd name="connsiteY24" fmla="*/ 517 h 10000"/>
              <a:gd name="connsiteX25" fmla="*/ 4205 w 10000"/>
              <a:gd name="connsiteY25" fmla="*/ 0 h 10000"/>
              <a:gd name="connsiteX26" fmla="*/ 3992 w 10000"/>
              <a:gd name="connsiteY26" fmla="*/ 0 h 10000"/>
              <a:gd name="connsiteX27" fmla="*/ 3992 w 10000"/>
              <a:gd name="connsiteY27" fmla="*/ 3096 h 10000"/>
              <a:gd name="connsiteX28" fmla="*/ 3628 w 10000"/>
              <a:gd name="connsiteY28" fmla="*/ 1238 h 10000"/>
              <a:gd name="connsiteX29" fmla="*/ 3451 w 10000"/>
              <a:gd name="connsiteY29" fmla="*/ 2203 h 10000"/>
              <a:gd name="connsiteX30" fmla="*/ 3288 w 10000"/>
              <a:gd name="connsiteY30" fmla="*/ 1995 h 10000"/>
              <a:gd name="connsiteX31" fmla="*/ 3069 w 10000"/>
              <a:gd name="connsiteY31" fmla="*/ 3096 h 10000"/>
              <a:gd name="connsiteX32" fmla="*/ 2 w 10000"/>
              <a:gd name="connsiteY32" fmla="*/ 3097 h 10000"/>
              <a:gd name="connsiteX33" fmla="*/ 3 w 10000"/>
              <a:gd name="connsiteY33" fmla="*/ 10000 h 10000"/>
              <a:gd name="connsiteX34" fmla="*/ 10000 w 10000"/>
              <a:gd name="connsiteY34" fmla="*/ 9834 h 10000"/>
              <a:gd name="connsiteX0" fmla="*/ 9998 w 9998"/>
              <a:gd name="connsiteY0" fmla="*/ 9834 h 10000"/>
              <a:gd name="connsiteX1" fmla="*/ 9987 w 9998"/>
              <a:gd name="connsiteY1" fmla="*/ 3096 h 10000"/>
              <a:gd name="connsiteX2" fmla="*/ 7420 w 9998"/>
              <a:gd name="connsiteY2" fmla="*/ 3096 h 10000"/>
              <a:gd name="connsiteX3" fmla="*/ 7420 w 9998"/>
              <a:gd name="connsiteY3" fmla="*/ 1719 h 10000"/>
              <a:gd name="connsiteX4" fmla="*/ 7300 w 9998"/>
              <a:gd name="connsiteY4" fmla="*/ 1719 h 10000"/>
              <a:gd name="connsiteX5" fmla="*/ 7300 w 9998"/>
              <a:gd name="connsiteY5" fmla="*/ 1238 h 10000"/>
              <a:gd name="connsiteX6" fmla="*/ 7087 w 9998"/>
              <a:gd name="connsiteY6" fmla="*/ 1238 h 10000"/>
              <a:gd name="connsiteX7" fmla="*/ 7087 w 9998"/>
              <a:gd name="connsiteY7" fmla="*/ 2957 h 10000"/>
              <a:gd name="connsiteX8" fmla="*/ 6771 w 9998"/>
              <a:gd name="connsiteY8" fmla="*/ 1755 h 10000"/>
              <a:gd name="connsiteX9" fmla="*/ 6459 w 9998"/>
              <a:gd name="connsiteY9" fmla="*/ 2924 h 10000"/>
              <a:gd name="connsiteX10" fmla="*/ 6464 w 9998"/>
              <a:gd name="connsiteY10" fmla="*/ 2098 h 10000"/>
              <a:gd name="connsiteX11" fmla="*/ 6269 w 9998"/>
              <a:gd name="connsiteY11" fmla="*/ 1273 h 10000"/>
              <a:gd name="connsiteX12" fmla="*/ 6054 w 9998"/>
              <a:gd name="connsiteY12" fmla="*/ 2098 h 10000"/>
              <a:gd name="connsiteX13" fmla="*/ 6054 w 9998"/>
              <a:gd name="connsiteY13" fmla="*/ 3096 h 10000"/>
              <a:gd name="connsiteX14" fmla="*/ 5692 w 9998"/>
              <a:gd name="connsiteY14" fmla="*/ 1960 h 10000"/>
              <a:gd name="connsiteX15" fmla="*/ 5358 w 9998"/>
              <a:gd name="connsiteY15" fmla="*/ 5334 h 10000"/>
              <a:gd name="connsiteX16" fmla="*/ 5358 w 9998"/>
              <a:gd name="connsiteY16" fmla="*/ 1960 h 10000"/>
              <a:gd name="connsiteX17" fmla="*/ 5238 w 9998"/>
              <a:gd name="connsiteY17" fmla="*/ 1960 h 10000"/>
              <a:gd name="connsiteX18" fmla="*/ 5238 w 9998"/>
              <a:gd name="connsiteY18" fmla="*/ 861 h 10000"/>
              <a:gd name="connsiteX19" fmla="*/ 5022 w 9998"/>
              <a:gd name="connsiteY19" fmla="*/ 861 h 10000"/>
              <a:gd name="connsiteX20" fmla="*/ 5022 w 9998"/>
              <a:gd name="connsiteY20" fmla="*/ 3887 h 10000"/>
              <a:gd name="connsiteX21" fmla="*/ 4658 w 9998"/>
              <a:gd name="connsiteY21" fmla="*/ 1238 h 10000"/>
              <a:gd name="connsiteX22" fmla="*/ 4325 w 9998"/>
              <a:gd name="connsiteY22" fmla="*/ 3887 h 10000"/>
              <a:gd name="connsiteX23" fmla="*/ 4325 w 9998"/>
              <a:gd name="connsiteY23" fmla="*/ 517 h 10000"/>
              <a:gd name="connsiteX24" fmla="*/ 4203 w 9998"/>
              <a:gd name="connsiteY24" fmla="*/ 517 h 10000"/>
              <a:gd name="connsiteX25" fmla="*/ 4203 w 9998"/>
              <a:gd name="connsiteY25" fmla="*/ 0 h 10000"/>
              <a:gd name="connsiteX26" fmla="*/ 3990 w 9998"/>
              <a:gd name="connsiteY26" fmla="*/ 0 h 10000"/>
              <a:gd name="connsiteX27" fmla="*/ 3990 w 9998"/>
              <a:gd name="connsiteY27" fmla="*/ 3096 h 10000"/>
              <a:gd name="connsiteX28" fmla="*/ 3626 w 9998"/>
              <a:gd name="connsiteY28" fmla="*/ 1238 h 10000"/>
              <a:gd name="connsiteX29" fmla="*/ 3449 w 9998"/>
              <a:gd name="connsiteY29" fmla="*/ 2203 h 10000"/>
              <a:gd name="connsiteX30" fmla="*/ 3286 w 9998"/>
              <a:gd name="connsiteY30" fmla="*/ 1995 h 10000"/>
              <a:gd name="connsiteX31" fmla="*/ 3067 w 9998"/>
              <a:gd name="connsiteY31" fmla="*/ 3096 h 10000"/>
              <a:gd name="connsiteX32" fmla="*/ 0 w 9998"/>
              <a:gd name="connsiteY32" fmla="*/ 3097 h 10000"/>
              <a:gd name="connsiteX33" fmla="*/ 1 w 9998"/>
              <a:gd name="connsiteY33" fmla="*/ 10000 h 10000"/>
              <a:gd name="connsiteX34" fmla="*/ 9998 w 9998"/>
              <a:gd name="connsiteY34" fmla="*/ 9834 h 10000"/>
              <a:gd name="connsiteX0" fmla="*/ 10028 w 10028"/>
              <a:gd name="connsiteY0" fmla="*/ 10034 h 10034"/>
              <a:gd name="connsiteX1" fmla="*/ 9989 w 10028"/>
              <a:gd name="connsiteY1" fmla="*/ 3096 h 10034"/>
              <a:gd name="connsiteX2" fmla="*/ 7421 w 10028"/>
              <a:gd name="connsiteY2" fmla="*/ 3096 h 10034"/>
              <a:gd name="connsiteX3" fmla="*/ 7421 w 10028"/>
              <a:gd name="connsiteY3" fmla="*/ 1719 h 10034"/>
              <a:gd name="connsiteX4" fmla="*/ 7301 w 10028"/>
              <a:gd name="connsiteY4" fmla="*/ 1719 h 10034"/>
              <a:gd name="connsiteX5" fmla="*/ 7301 w 10028"/>
              <a:gd name="connsiteY5" fmla="*/ 1238 h 10034"/>
              <a:gd name="connsiteX6" fmla="*/ 7088 w 10028"/>
              <a:gd name="connsiteY6" fmla="*/ 1238 h 10034"/>
              <a:gd name="connsiteX7" fmla="*/ 7088 w 10028"/>
              <a:gd name="connsiteY7" fmla="*/ 2957 h 10034"/>
              <a:gd name="connsiteX8" fmla="*/ 6772 w 10028"/>
              <a:gd name="connsiteY8" fmla="*/ 1755 h 10034"/>
              <a:gd name="connsiteX9" fmla="*/ 6460 w 10028"/>
              <a:gd name="connsiteY9" fmla="*/ 2924 h 10034"/>
              <a:gd name="connsiteX10" fmla="*/ 6465 w 10028"/>
              <a:gd name="connsiteY10" fmla="*/ 2098 h 10034"/>
              <a:gd name="connsiteX11" fmla="*/ 6270 w 10028"/>
              <a:gd name="connsiteY11" fmla="*/ 1273 h 10034"/>
              <a:gd name="connsiteX12" fmla="*/ 6055 w 10028"/>
              <a:gd name="connsiteY12" fmla="*/ 2098 h 10034"/>
              <a:gd name="connsiteX13" fmla="*/ 6055 w 10028"/>
              <a:gd name="connsiteY13" fmla="*/ 3096 h 10034"/>
              <a:gd name="connsiteX14" fmla="*/ 5693 w 10028"/>
              <a:gd name="connsiteY14" fmla="*/ 1960 h 10034"/>
              <a:gd name="connsiteX15" fmla="*/ 5359 w 10028"/>
              <a:gd name="connsiteY15" fmla="*/ 5334 h 10034"/>
              <a:gd name="connsiteX16" fmla="*/ 5359 w 10028"/>
              <a:gd name="connsiteY16" fmla="*/ 1960 h 10034"/>
              <a:gd name="connsiteX17" fmla="*/ 5239 w 10028"/>
              <a:gd name="connsiteY17" fmla="*/ 1960 h 10034"/>
              <a:gd name="connsiteX18" fmla="*/ 5239 w 10028"/>
              <a:gd name="connsiteY18" fmla="*/ 861 h 10034"/>
              <a:gd name="connsiteX19" fmla="*/ 5023 w 10028"/>
              <a:gd name="connsiteY19" fmla="*/ 861 h 10034"/>
              <a:gd name="connsiteX20" fmla="*/ 5023 w 10028"/>
              <a:gd name="connsiteY20" fmla="*/ 3887 h 10034"/>
              <a:gd name="connsiteX21" fmla="*/ 4659 w 10028"/>
              <a:gd name="connsiteY21" fmla="*/ 1238 h 10034"/>
              <a:gd name="connsiteX22" fmla="*/ 4326 w 10028"/>
              <a:gd name="connsiteY22" fmla="*/ 3887 h 10034"/>
              <a:gd name="connsiteX23" fmla="*/ 4326 w 10028"/>
              <a:gd name="connsiteY23" fmla="*/ 517 h 10034"/>
              <a:gd name="connsiteX24" fmla="*/ 4204 w 10028"/>
              <a:gd name="connsiteY24" fmla="*/ 517 h 10034"/>
              <a:gd name="connsiteX25" fmla="*/ 4204 w 10028"/>
              <a:gd name="connsiteY25" fmla="*/ 0 h 10034"/>
              <a:gd name="connsiteX26" fmla="*/ 3991 w 10028"/>
              <a:gd name="connsiteY26" fmla="*/ 0 h 10034"/>
              <a:gd name="connsiteX27" fmla="*/ 3991 w 10028"/>
              <a:gd name="connsiteY27" fmla="*/ 3096 h 10034"/>
              <a:gd name="connsiteX28" fmla="*/ 3627 w 10028"/>
              <a:gd name="connsiteY28" fmla="*/ 1238 h 10034"/>
              <a:gd name="connsiteX29" fmla="*/ 3450 w 10028"/>
              <a:gd name="connsiteY29" fmla="*/ 2203 h 10034"/>
              <a:gd name="connsiteX30" fmla="*/ 3287 w 10028"/>
              <a:gd name="connsiteY30" fmla="*/ 1995 h 10034"/>
              <a:gd name="connsiteX31" fmla="*/ 3068 w 10028"/>
              <a:gd name="connsiteY31" fmla="*/ 3096 h 10034"/>
              <a:gd name="connsiteX32" fmla="*/ 0 w 10028"/>
              <a:gd name="connsiteY32" fmla="*/ 3097 h 10034"/>
              <a:gd name="connsiteX33" fmla="*/ 1 w 10028"/>
              <a:gd name="connsiteY33" fmla="*/ 10000 h 10034"/>
              <a:gd name="connsiteX34" fmla="*/ 10028 w 10028"/>
              <a:gd name="connsiteY34" fmla="*/ 10034 h 10034"/>
              <a:gd name="connsiteX0" fmla="*/ 10028 w 10034"/>
              <a:gd name="connsiteY0" fmla="*/ 10034 h 10034"/>
              <a:gd name="connsiteX1" fmla="*/ 10034 w 10034"/>
              <a:gd name="connsiteY1" fmla="*/ 3129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10034 h 10034"/>
              <a:gd name="connsiteX1" fmla="*/ 10034 w 10034"/>
              <a:gd name="connsiteY1" fmla="*/ 3096 h 10034"/>
              <a:gd name="connsiteX2" fmla="*/ 7421 w 10034"/>
              <a:gd name="connsiteY2" fmla="*/ 3096 h 10034"/>
              <a:gd name="connsiteX3" fmla="*/ 7421 w 10034"/>
              <a:gd name="connsiteY3" fmla="*/ 1719 h 10034"/>
              <a:gd name="connsiteX4" fmla="*/ 7301 w 10034"/>
              <a:gd name="connsiteY4" fmla="*/ 1719 h 10034"/>
              <a:gd name="connsiteX5" fmla="*/ 7301 w 10034"/>
              <a:gd name="connsiteY5" fmla="*/ 1238 h 10034"/>
              <a:gd name="connsiteX6" fmla="*/ 7088 w 10034"/>
              <a:gd name="connsiteY6" fmla="*/ 1238 h 10034"/>
              <a:gd name="connsiteX7" fmla="*/ 7088 w 10034"/>
              <a:gd name="connsiteY7" fmla="*/ 2957 h 10034"/>
              <a:gd name="connsiteX8" fmla="*/ 6772 w 10034"/>
              <a:gd name="connsiteY8" fmla="*/ 1755 h 10034"/>
              <a:gd name="connsiteX9" fmla="*/ 6460 w 10034"/>
              <a:gd name="connsiteY9" fmla="*/ 2924 h 10034"/>
              <a:gd name="connsiteX10" fmla="*/ 6465 w 10034"/>
              <a:gd name="connsiteY10" fmla="*/ 2098 h 10034"/>
              <a:gd name="connsiteX11" fmla="*/ 6270 w 10034"/>
              <a:gd name="connsiteY11" fmla="*/ 1273 h 10034"/>
              <a:gd name="connsiteX12" fmla="*/ 6055 w 10034"/>
              <a:gd name="connsiteY12" fmla="*/ 2098 h 10034"/>
              <a:gd name="connsiteX13" fmla="*/ 6055 w 10034"/>
              <a:gd name="connsiteY13" fmla="*/ 3096 h 10034"/>
              <a:gd name="connsiteX14" fmla="*/ 5693 w 10034"/>
              <a:gd name="connsiteY14" fmla="*/ 1960 h 10034"/>
              <a:gd name="connsiteX15" fmla="*/ 5359 w 10034"/>
              <a:gd name="connsiteY15" fmla="*/ 5334 h 10034"/>
              <a:gd name="connsiteX16" fmla="*/ 5359 w 10034"/>
              <a:gd name="connsiteY16" fmla="*/ 1960 h 10034"/>
              <a:gd name="connsiteX17" fmla="*/ 5239 w 10034"/>
              <a:gd name="connsiteY17" fmla="*/ 1960 h 10034"/>
              <a:gd name="connsiteX18" fmla="*/ 5239 w 10034"/>
              <a:gd name="connsiteY18" fmla="*/ 861 h 10034"/>
              <a:gd name="connsiteX19" fmla="*/ 5023 w 10034"/>
              <a:gd name="connsiteY19" fmla="*/ 861 h 10034"/>
              <a:gd name="connsiteX20" fmla="*/ 5023 w 10034"/>
              <a:gd name="connsiteY20" fmla="*/ 3887 h 10034"/>
              <a:gd name="connsiteX21" fmla="*/ 4659 w 10034"/>
              <a:gd name="connsiteY21" fmla="*/ 1238 h 10034"/>
              <a:gd name="connsiteX22" fmla="*/ 4326 w 10034"/>
              <a:gd name="connsiteY22" fmla="*/ 3887 h 10034"/>
              <a:gd name="connsiteX23" fmla="*/ 4326 w 10034"/>
              <a:gd name="connsiteY23" fmla="*/ 517 h 10034"/>
              <a:gd name="connsiteX24" fmla="*/ 4204 w 10034"/>
              <a:gd name="connsiteY24" fmla="*/ 517 h 10034"/>
              <a:gd name="connsiteX25" fmla="*/ 4204 w 10034"/>
              <a:gd name="connsiteY25" fmla="*/ 0 h 10034"/>
              <a:gd name="connsiteX26" fmla="*/ 3991 w 10034"/>
              <a:gd name="connsiteY26" fmla="*/ 0 h 10034"/>
              <a:gd name="connsiteX27" fmla="*/ 3991 w 10034"/>
              <a:gd name="connsiteY27" fmla="*/ 3096 h 10034"/>
              <a:gd name="connsiteX28" fmla="*/ 3627 w 10034"/>
              <a:gd name="connsiteY28" fmla="*/ 1238 h 10034"/>
              <a:gd name="connsiteX29" fmla="*/ 3450 w 10034"/>
              <a:gd name="connsiteY29" fmla="*/ 2203 h 10034"/>
              <a:gd name="connsiteX30" fmla="*/ 3287 w 10034"/>
              <a:gd name="connsiteY30" fmla="*/ 1995 h 10034"/>
              <a:gd name="connsiteX31" fmla="*/ 3068 w 10034"/>
              <a:gd name="connsiteY31" fmla="*/ 3096 h 10034"/>
              <a:gd name="connsiteX32" fmla="*/ 0 w 10034"/>
              <a:gd name="connsiteY32" fmla="*/ 3097 h 10034"/>
              <a:gd name="connsiteX33" fmla="*/ 1 w 10034"/>
              <a:gd name="connsiteY33" fmla="*/ 10000 h 10034"/>
              <a:gd name="connsiteX34" fmla="*/ 10028 w 10034"/>
              <a:gd name="connsiteY34" fmla="*/ 10034 h 10034"/>
              <a:gd name="connsiteX0" fmla="*/ 10028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28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10000"/>
              <a:gd name="connsiteX1" fmla="*/ 10034 w 10034"/>
              <a:gd name="connsiteY1" fmla="*/ 3096 h 10000"/>
              <a:gd name="connsiteX2" fmla="*/ 7421 w 10034"/>
              <a:gd name="connsiteY2" fmla="*/ 3096 h 10000"/>
              <a:gd name="connsiteX3" fmla="*/ 7421 w 10034"/>
              <a:gd name="connsiteY3" fmla="*/ 1719 h 10000"/>
              <a:gd name="connsiteX4" fmla="*/ 7301 w 10034"/>
              <a:gd name="connsiteY4" fmla="*/ 1719 h 10000"/>
              <a:gd name="connsiteX5" fmla="*/ 7301 w 10034"/>
              <a:gd name="connsiteY5" fmla="*/ 1238 h 10000"/>
              <a:gd name="connsiteX6" fmla="*/ 7088 w 10034"/>
              <a:gd name="connsiteY6" fmla="*/ 1238 h 10000"/>
              <a:gd name="connsiteX7" fmla="*/ 7088 w 10034"/>
              <a:gd name="connsiteY7" fmla="*/ 2957 h 10000"/>
              <a:gd name="connsiteX8" fmla="*/ 6772 w 10034"/>
              <a:gd name="connsiteY8" fmla="*/ 1755 h 10000"/>
              <a:gd name="connsiteX9" fmla="*/ 6460 w 10034"/>
              <a:gd name="connsiteY9" fmla="*/ 2924 h 10000"/>
              <a:gd name="connsiteX10" fmla="*/ 6465 w 10034"/>
              <a:gd name="connsiteY10" fmla="*/ 2098 h 10000"/>
              <a:gd name="connsiteX11" fmla="*/ 6270 w 10034"/>
              <a:gd name="connsiteY11" fmla="*/ 1273 h 10000"/>
              <a:gd name="connsiteX12" fmla="*/ 6055 w 10034"/>
              <a:gd name="connsiteY12" fmla="*/ 2098 h 10000"/>
              <a:gd name="connsiteX13" fmla="*/ 6055 w 10034"/>
              <a:gd name="connsiteY13" fmla="*/ 3096 h 10000"/>
              <a:gd name="connsiteX14" fmla="*/ 5693 w 10034"/>
              <a:gd name="connsiteY14" fmla="*/ 1960 h 10000"/>
              <a:gd name="connsiteX15" fmla="*/ 5359 w 10034"/>
              <a:gd name="connsiteY15" fmla="*/ 5334 h 10000"/>
              <a:gd name="connsiteX16" fmla="*/ 5359 w 10034"/>
              <a:gd name="connsiteY16" fmla="*/ 1960 h 10000"/>
              <a:gd name="connsiteX17" fmla="*/ 5239 w 10034"/>
              <a:gd name="connsiteY17" fmla="*/ 1960 h 10000"/>
              <a:gd name="connsiteX18" fmla="*/ 5239 w 10034"/>
              <a:gd name="connsiteY18" fmla="*/ 861 h 10000"/>
              <a:gd name="connsiteX19" fmla="*/ 5023 w 10034"/>
              <a:gd name="connsiteY19" fmla="*/ 861 h 10000"/>
              <a:gd name="connsiteX20" fmla="*/ 5023 w 10034"/>
              <a:gd name="connsiteY20" fmla="*/ 3887 h 10000"/>
              <a:gd name="connsiteX21" fmla="*/ 4659 w 10034"/>
              <a:gd name="connsiteY21" fmla="*/ 1238 h 10000"/>
              <a:gd name="connsiteX22" fmla="*/ 4326 w 10034"/>
              <a:gd name="connsiteY22" fmla="*/ 3887 h 10000"/>
              <a:gd name="connsiteX23" fmla="*/ 4326 w 10034"/>
              <a:gd name="connsiteY23" fmla="*/ 517 h 10000"/>
              <a:gd name="connsiteX24" fmla="*/ 4204 w 10034"/>
              <a:gd name="connsiteY24" fmla="*/ 517 h 10000"/>
              <a:gd name="connsiteX25" fmla="*/ 4204 w 10034"/>
              <a:gd name="connsiteY25" fmla="*/ 0 h 10000"/>
              <a:gd name="connsiteX26" fmla="*/ 3991 w 10034"/>
              <a:gd name="connsiteY26" fmla="*/ 0 h 10000"/>
              <a:gd name="connsiteX27" fmla="*/ 3991 w 10034"/>
              <a:gd name="connsiteY27" fmla="*/ 3096 h 10000"/>
              <a:gd name="connsiteX28" fmla="*/ 3627 w 10034"/>
              <a:gd name="connsiteY28" fmla="*/ 1238 h 10000"/>
              <a:gd name="connsiteX29" fmla="*/ 3450 w 10034"/>
              <a:gd name="connsiteY29" fmla="*/ 2203 h 10000"/>
              <a:gd name="connsiteX30" fmla="*/ 3287 w 10034"/>
              <a:gd name="connsiteY30" fmla="*/ 1995 h 10000"/>
              <a:gd name="connsiteX31" fmla="*/ 3068 w 10034"/>
              <a:gd name="connsiteY31" fmla="*/ 3096 h 10000"/>
              <a:gd name="connsiteX32" fmla="*/ 0 w 10034"/>
              <a:gd name="connsiteY32" fmla="*/ 3097 h 10000"/>
              <a:gd name="connsiteX33" fmla="*/ 1 w 10034"/>
              <a:gd name="connsiteY33" fmla="*/ 10000 h 10000"/>
              <a:gd name="connsiteX34" fmla="*/ 10034 w 10034"/>
              <a:gd name="connsiteY34" fmla="*/ 9934 h 10000"/>
              <a:gd name="connsiteX0" fmla="*/ 10034 w 10034"/>
              <a:gd name="connsiteY0" fmla="*/ 9934 h 21205"/>
              <a:gd name="connsiteX1" fmla="*/ 10034 w 10034"/>
              <a:gd name="connsiteY1" fmla="*/ 3096 h 21205"/>
              <a:gd name="connsiteX2" fmla="*/ 7421 w 10034"/>
              <a:gd name="connsiteY2" fmla="*/ 3096 h 21205"/>
              <a:gd name="connsiteX3" fmla="*/ 7421 w 10034"/>
              <a:gd name="connsiteY3" fmla="*/ 1719 h 21205"/>
              <a:gd name="connsiteX4" fmla="*/ 7301 w 10034"/>
              <a:gd name="connsiteY4" fmla="*/ 1719 h 21205"/>
              <a:gd name="connsiteX5" fmla="*/ 7301 w 10034"/>
              <a:gd name="connsiteY5" fmla="*/ 1238 h 21205"/>
              <a:gd name="connsiteX6" fmla="*/ 7088 w 10034"/>
              <a:gd name="connsiteY6" fmla="*/ 1238 h 21205"/>
              <a:gd name="connsiteX7" fmla="*/ 7088 w 10034"/>
              <a:gd name="connsiteY7" fmla="*/ 2957 h 21205"/>
              <a:gd name="connsiteX8" fmla="*/ 6772 w 10034"/>
              <a:gd name="connsiteY8" fmla="*/ 1755 h 21205"/>
              <a:gd name="connsiteX9" fmla="*/ 6460 w 10034"/>
              <a:gd name="connsiteY9" fmla="*/ 2924 h 21205"/>
              <a:gd name="connsiteX10" fmla="*/ 6465 w 10034"/>
              <a:gd name="connsiteY10" fmla="*/ 2098 h 21205"/>
              <a:gd name="connsiteX11" fmla="*/ 6270 w 10034"/>
              <a:gd name="connsiteY11" fmla="*/ 1273 h 21205"/>
              <a:gd name="connsiteX12" fmla="*/ 6055 w 10034"/>
              <a:gd name="connsiteY12" fmla="*/ 2098 h 21205"/>
              <a:gd name="connsiteX13" fmla="*/ 6055 w 10034"/>
              <a:gd name="connsiteY13" fmla="*/ 3096 h 21205"/>
              <a:gd name="connsiteX14" fmla="*/ 5693 w 10034"/>
              <a:gd name="connsiteY14" fmla="*/ 1960 h 21205"/>
              <a:gd name="connsiteX15" fmla="*/ 5359 w 10034"/>
              <a:gd name="connsiteY15" fmla="*/ 5334 h 21205"/>
              <a:gd name="connsiteX16" fmla="*/ 5359 w 10034"/>
              <a:gd name="connsiteY16" fmla="*/ 1960 h 21205"/>
              <a:gd name="connsiteX17" fmla="*/ 5239 w 10034"/>
              <a:gd name="connsiteY17" fmla="*/ 1960 h 21205"/>
              <a:gd name="connsiteX18" fmla="*/ 5239 w 10034"/>
              <a:gd name="connsiteY18" fmla="*/ 861 h 21205"/>
              <a:gd name="connsiteX19" fmla="*/ 5023 w 10034"/>
              <a:gd name="connsiteY19" fmla="*/ 861 h 21205"/>
              <a:gd name="connsiteX20" fmla="*/ 5023 w 10034"/>
              <a:gd name="connsiteY20" fmla="*/ 3887 h 21205"/>
              <a:gd name="connsiteX21" fmla="*/ 4659 w 10034"/>
              <a:gd name="connsiteY21" fmla="*/ 1238 h 21205"/>
              <a:gd name="connsiteX22" fmla="*/ 4326 w 10034"/>
              <a:gd name="connsiteY22" fmla="*/ 3887 h 21205"/>
              <a:gd name="connsiteX23" fmla="*/ 4326 w 10034"/>
              <a:gd name="connsiteY23" fmla="*/ 517 h 21205"/>
              <a:gd name="connsiteX24" fmla="*/ 4204 w 10034"/>
              <a:gd name="connsiteY24" fmla="*/ 517 h 21205"/>
              <a:gd name="connsiteX25" fmla="*/ 4204 w 10034"/>
              <a:gd name="connsiteY25" fmla="*/ 0 h 21205"/>
              <a:gd name="connsiteX26" fmla="*/ 3991 w 10034"/>
              <a:gd name="connsiteY26" fmla="*/ 0 h 21205"/>
              <a:gd name="connsiteX27" fmla="*/ 3991 w 10034"/>
              <a:gd name="connsiteY27" fmla="*/ 3096 h 21205"/>
              <a:gd name="connsiteX28" fmla="*/ 3627 w 10034"/>
              <a:gd name="connsiteY28" fmla="*/ 1238 h 21205"/>
              <a:gd name="connsiteX29" fmla="*/ 3450 w 10034"/>
              <a:gd name="connsiteY29" fmla="*/ 2203 h 21205"/>
              <a:gd name="connsiteX30" fmla="*/ 3287 w 10034"/>
              <a:gd name="connsiteY30" fmla="*/ 1995 h 21205"/>
              <a:gd name="connsiteX31" fmla="*/ 3068 w 10034"/>
              <a:gd name="connsiteY31" fmla="*/ 3096 h 21205"/>
              <a:gd name="connsiteX32" fmla="*/ 0 w 10034"/>
              <a:gd name="connsiteY32" fmla="*/ 3097 h 21205"/>
              <a:gd name="connsiteX33" fmla="*/ 1 w 10034"/>
              <a:gd name="connsiteY33" fmla="*/ 21205 h 21205"/>
              <a:gd name="connsiteX34" fmla="*/ 10034 w 10034"/>
              <a:gd name="connsiteY34" fmla="*/ 9934 h 21205"/>
              <a:gd name="connsiteX0" fmla="*/ 10014 w 10034"/>
              <a:gd name="connsiteY0" fmla="*/ 21080 h 21205"/>
              <a:gd name="connsiteX1" fmla="*/ 10034 w 10034"/>
              <a:gd name="connsiteY1" fmla="*/ 3096 h 21205"/>
              <a:gd name="connsiteX2" fmla="*/ 7421 w 10034"/>
              <a:gd name="connsiteY2" fmla="*/ 3096 h 21205"/>
              <a:gd name="connsiteX3" fmla="*/ 7421 w 10034"/>
              <a:gd name="connsiteY3" fmla="*/ 1719 h 21205"/>
              <a:gd name="connsiteX4" fmla="*/ 7301 w 10034"/>
              <a:gd name="connsiteY4" fmla="*/ 1719 h 21205"/>
              <a:gd name="connsiteX5" fmla="*/ 7301 w 10034"/>
              <a:gd name="connsiteY5" fmla="*/ 1238 h 21205"/>
              <a:gd name="connsiteX6" fmla="*/ 7088 w 10034"/>
              <a:gd name="connsiteY6" fmla="*/ 1238 h 21205"/>
              <a:gd name="connsiteX7" fmla="*/ 7088 w 10034"/>
              <a:gd name="connsiteY7" fmla="*/ 2957 h 21205"/>
              <a:gd name="connsiteX8" fmla="*/ 6772 w 10034"/>
              <a:gd name="connsiteY8" fmla="*/ 1755 h 21205"/>
              <a:gd name="connsiteX9" fmla="*/ 6460 w 10034"/>
              <a:gd name="connsiteY9" fmla="*/ 2924 h 21205"/>
              <a:gd name="connsiteX10" fmla="*/ 6465 w 10034"/>
              <a:gd name="connsiteY10" fmla="*/ 2098 h 21205"/>
              <a:gd name="connsiteX11" fmla="*/ 6270 w 10034"/>
              <a:gd name="connsiteY11" fmla="*/ 1273 h 21205"/>
              <a:gd name="connsiteX12" fmla="*/ 6055 w 10034"/>
              <a:gd name="connsiteY12" fmla="*/ 2098 h 21205"/>
              <a:gd name="connsiteX13" fmla="*/ 6055 w 10034"/>
              <a:gd name="connsiteY13" fmla="*/ 3096 h 21205"/>
              <a:gd name="connsiteX14" fmla="*/ 5693 w 10034"/>
              <a:gd name="connsiteY14" fmla="*/ 1960 h 21205"/>
              <a:gd name="connsiteX15" fmla="*/ 5359 w 10034"/>
              <a:gd name="connsiteY15" fmla="*/ 5334 h 21205"/>
              <a:gd name="connsiteX16" fmla="*/ 5359 w 10034"/>
              <a:gd name="connsiteY16" fmla="*/ 1960 h 21205"/>
              <a:gd name="connsiteX17" fmla="*/ 5239 w 10034"/>
              <a:gd name="connsiteY17" fmla="*/ 1960 h 21205"/>
              <a:gd name="connsiteX18" fmla="*/ 5239 w 10034"/>
              <a:gd name="connsiteY18" fmla="*/ 861 h 21205"/>
              <a:gd name="connsiteX19" fmla="*/ 5023 w 10034"/>
              <a:gd name="connsiteY19" fmla="*/ 861 h 21205"/>
              <a:gd name="connsiteX20" fmla="*/ 5023 w 10034"/>
              <a:gd name="connsiteY20" fmla="*/ 3887 h 21205"/>
              <a:gd name="connsiteX21" fmla="*/ 4659 w 10034"/>
              <a:gd name="connsiteY21" fmla="*/ 1238 h 21205"/>
              <a:gd name="connsiteX22" fmla="*/ 4326 w 10034"/>
              <a:gd name="connsiteY22" fmla="*/ 3887 h 21205"/>
              <a:gd name="connsiteX23" fmla="*/ 4326 w 10034"/>
              <a:gd name="connsiteY23" fmla="*/ 517 h 21205"/>
              <a:gd name="connsiteX24" fmla="*/ 4204 w 10034"/>
              <a:gd name="connsiteY24" fmla="*/ 517 h 21205"/>
              <a:gd name="connsiteX25" fmla="*/ 4204 w 10034"/>
              <a:gd name="connsiteY25" fmla="*/ 0 h 21205"/>
              <a:gd name="connsiteX26" fmla="*/ 3991 w 10034"/>
              <a:gd name="connsiteY26" fmla="*/ 0 h 21205"/>
              <a:gd name="connsiteX27" fmla="*/ 3991 w 10034"/>
              <a:gd name="connsiteY27" fmla="*/ 3096 h 21205"/>
              <a:gd name="connsiteX28" fmla="*/ 3627 w 10034"/>
              <a:gd name="connsiteY28" fmla="*/ 1238 h 21205"/>
              <a:gd name="connsiteX29" fmla="*/ 3450 w 10034"/>
              <a:gd name="connsiteY29" fmla="*/ 2203 h 21205"/>
              <a:gd name="connsiteX30" fmla="*/ 3287 w 10034"/>
              <a:gd name="connsiteY30" fmla="*/ 1995 h 21205"/>
              <a:gd name="connsiteX31" fmla="*/ 3068 w 10034"/>
              <a:gd name="connsiteY31" fmla="*/ 3096 h 21205"/>
              <a:gd name="connsiteX32" fmla="*/ 0 w 10034"/>
              <a:gd name="connsiteY32" fmla="*/ 3097 h 21205"/>
              <a:gd name="connsiteX33" fmla="*/ 1 w 10034"/>
              <a:gd name="connsiteY33" fmla="*/ 21205 h 21205"/>
              <a:gd name="connsiteX34" fmla="*/ 10014 w 10034"/>
              <a:gd name="connsiteY34" fmla="*/ 21080 h 21205"/>
              <a:gd name="connsiteX0" fmla="*/ 10034 w 10034"/>
              <a:gd name="connsiteY0" fmla="*/ 21197 h 21205"/>
              <a:gd name="connsiteX1" fmla="*/ 10034 w 10034"/>
              <a:gd name="connsiteY1" fmla="*/ 3096 h 21205"/>
              <a:gd name="connsiteX2" fmla="*/ 7421 w 10034"/>
              <a:gd name="connsiteY2" fmla="*/ 3096 h 21205"/>
              <a:gd name="connsiteX3" fmla="*/ 7421 w 10034"/>
              <a:gd name="connsiteY3" fmla="*/ 1719 h 21205"/>
              <a:gd name="connsiteX4" fmla="*/ 7301 w 10034"/>
              <a:gd name="connsiteY4" fmla="*/ 1719 h 21205"/>
              <a:gd name="connsiteX5" fmla="*/ 7301 w 10034"/>
              <a:gd name="connsiteY5" fmla="*/ 1238 h 21205"/>
              <a:gd name="connsiteX6" fmla="*/ 7088 w 10034"/>
              <a:gd name="connsiteY6" fmla="*/ 1238 h 21205"/>
              <a:gd name="connsiteX7" fmla="*/ 7088 w 10034"/>
              <a:gd name="connsiteY7" fmla="*/ 2957 h 21205"/>
              <a:gd name="connsiteX8" fmla="*/ 6772 w 10034"/>
              <a:gd name="connsiteY8" fmla="*/ 1755 h 21205"/>
              <a:gd name="connsiteX9" fmla="*/ 6460 w 10034"/>
              <a:gd name="connsiteY9" fmla="*/ 2924 h 21205"/>
              <a:gd name="connsiteX10" fmla="*/ 6465 w 10034"/>
              <a:gd name="connsiteY10" fmla="*/ 2098 h 21205"/>
              <a:gd name="connsiteX11" fmla="*/ 6270 w 10034"/>
              <a:gd name="connsiteY11" fmla="*/ 1273 h 21205"/>
              <a:gd name="connsiteX12" fmla="*/ 6055 w 10034"/>
              <a:gd name="connsiteY12" fmla="*/ 2098 h 21205"/>
              <a:gd name="connsiteX13" fmla="*/ 6055 w 10034"/>
              <a:gd name="connsiteY13" fmla="*/ 3096 h 21205"/>
              <a:gd name="connsiteX14" fmla="*/ 5693 w 10034"/>
              <a:gd name="connsiteY14" fmla="*/ 1960 h 21205"/>
              <a:gd name="connsiteX15" fmla="*/ 5359 w 10034"/>
              <a:gd name="connsiteY15" fmla="*/ 5334 h 21205"/>
              <a:gd name="connsiteX16" fmla="*/ 5359 w 10034"/>
              <a:gd name="connsiteY16" fmla="*/ 1960 h 21205"/>
              <a:gd name="connsiteX17" fmla="*/ 5239 w 10034"/>
              <a:gd name="connsiteY17" fmla="*/ 1960 h 21205"/>
              <a:gd name="connsiteX18" fmla="*/ 5239 w 10034"/>
              <a:gd name="connsiteY18" fmla="*/ 861 h 21205"/>
              <a:gd name="connsiteX19" fmla="*/ 5023 w 10034"/>
              <a:gd name="connsiteY19" fmla="*/ 861 h 21205"/>
              <a:gd name="connsiteX20" fmla="*/ 5023 w 10034"/>
              <a:gd name="connsiteY20" fmla="*/ 3887 h 21205"/>
              <a:gd name="connsiteX21" fmla="*/ 4659 w 10034"/>
              <a:gd name="connsiteY21" fmla="*/ 1238 h 21205"/>
              <a:gd name="connsiteX22" fmla="*/ 4326 w 10034"/>
              <a:gd name="connsiteY22" fmla="*/ 3887 h 21205"/>
              <a:gd name="connsiteX23" fmla="*/ 4326 w 10034"/>
              <a:gd name="connsiteY23" fmla="*/ 517 h 21205"/>
              <a:gd name="connsiteX24" fmla="*/ 4204 w 10034"/>
              <a:gd name="connsiteY24" fmla="*/ 517 h 21205"/>
              <a:gd name="connsiteX25" fmla="*/ 4204 w 10034"/>
              <a:gd name="connsiteY25" fmla="*/ 0 h 21205"/>
              <a:gd name="connsiteX26" fmla="*/ 3991 w 10034"/>
              <a:gd name="connsiteY26" fmla="*/ 0 h 21205"/>
              <a:gd name="connsiteX27" fmla="*/ 3991 w 10034"/>
              <a:gd name="connsiteY27" fmla="*/ 3096 h 21205"/>
              <a:gd name="connsiteX28" fmla="*/ 3627 w 10034"/>
              <a:gd name="connsiteY28" fmla="*/ 1238 h 21205"/>
              <a:gd name="connsiteX29" fmla="*/ 3450 w 10034"/>
              <a:gd name="connsiteY29" fmla="*/ 2203 h 21205"/>
              <a:gd name="connsiteX30" fmla="*/ 3287 w 10034"/>
              <a:gd name="connsiteY30" fmla="*/ 1995 h 21205"/>
              <a:gd name="connsiteX31" fmla="*/ 3068 w 10034"/>
              <a:gd name="connsiteY31" fmla="*/ 3096 h 21205"/>
              <a:gd name="connsiteX32" fmla="*/ 0 w 10034"/>
              <a:gd name="connsiteY32" fmla="*/ 3097 h 21205"/>
              <a:gd name="connsiteX33" fmla="*/ 1 w 10034"/>
              <a:gd name="connsiteY33" fmla="*/ 21205 h 21205"/>
              <a:gd name="connsiteX34" fmla="*/ 10034 w 10034"/>
              <a:gd name="connsiteY34" fmla="*/ 21197 h 21205"/>
              <a:gd name="connsiteX0" fmla="*/ 10034 w 10034"/>
              <a:gd name="connsiteY0" fmla="*/ 21197 h 21197"/>
              <a:gd name="connsiteX1" fmla="*/ 10034 w 10034"/>
              <a:gd name="connsiteY1" fmla="*/ 3096 h 21197"/>
              <a:gd name="connsiteX2" fmla="*/ 7421 w 10034"/>
              <a:gd name="connsiteY2" fmla="*/ 3096 h 21197"/>
              <a:gd name="connsiteX3" fmla="*/ 7421 w 10034"/>
              <a:gd name="connsiteY3" fmla="*/ 1719 h 21197"/>
              <a:gd name="connsiteX4" fmla="*/ 7301 w 10034"/>
              <a:gd name="connsiteY4" fmla="*/ 1719 h 21197"/>
              <a:gd name="connsiteX5" fmla="*/ 7301 w 10034"/>
              <a:gd name="connsiteY5" fmla="*/ 1238 h 21197"/>
              <a:gd name="connsiteX6" fmla="*/ 7088 w 10034"/>
              <a:gd name="connsiteY6" fmla="*/ 1238 h 21197"/>
              <a:gd name="connsiteX7" fmla="*/ 7088 w 10034"/>
              <a:gd name="connsiteY7" fmla="*/ 2957 h 21197"/>
              <a:gd name="connsiteX8" fmla="*/ 6772 w 10034"/>
              <a:gd name="connsiteY8" fmla="*/ 1755 h 21197"/>
              <a:gd name="connsiteX9" fmla="*/ 6460 w 10034"/>
              <a:gd name="connsiteY9" fmla="*/ 2924 h 21197"/>
              <a:gd name="connsiteX10" fmla="*/ 6465 w 10034"/>
              <a:gd name="connsiteY10" fmla="*/ 2098 h 21197"/>
              <a:gd name="connsiteX11" fmla="*/ 6270 w 10034"/>
              <a:gd name="connsiteY11" fmla="*/ 1273 h 21197"/>
              <a:gd name="connsiteX12" fmla="*/ 6055 w 10034"/>
              <a:gd name="connsiteY12" fmla="*/ 2098 h 21197"/>
              <a:gd name="connsiteX13" fmla="*/ 6055 w 10034"/>
              <a:gd name="connsiteY13" fmla="*/ 3096 h 21197"/>
              <a:gd name="connsiteX14" fmla="*/ 5693 w 10034"/>
              <a:gd name="connsiteY14" fmla="*/ 1960 h 21197"/>
              <a:gd name="connsiteX15" fmla="*/ 5359 w 10034"/>
              <a:gd name="connsiteY15" fmla="*/ 5334 h 21197"/>
              <a:gd name="connsiteX16" fmla="*/ 5359 w 10034"/>
              <a:gd name="connsiteY16" fmla="*/ 1960 h 21197"/>
              <a:gd name="connsiteX17" fmla="*/ 5239 w 10034"/>
              <a:gd name="connsiteY17" fmla="*/ 1960 h 21197"/>
              <a:gd name="connsiteX18" fmla="*/ 5239 w 10034"/>
              <a:gd name="connsiteY18" fmla="*/ 861 h 21197"/>
              <a:gd name="connsiteX19" fmla="*/ 5023 w 10034"/>
              <a:gd name="connsiteY19" fmla="*/ 861 h 21197"/>
              <a:gd name="connsiteX20" fmla="*/ 5023 w 10034"/>
              <a:gd name="connsiteY20" fmla="*/ 3887 h 21197"/>
              <a:gd name="connsiteX21" fmla="*/ 4659 w 10034"/>
              <a:gd name="connsiteY21" fmla="*/ 1238 h 21197"/>
              <a:gd name="connsiteX22" fmla="*/ 4326 w 10034"/>
              <a:gd name="connsiteY22" fmla="*/ 3887 h 21197"/>
              <a:gd name="connsiteX23" fmla="*/ 4326 w 10034"/>
              <a:gd name="connsiteY23" fmla="*/ 517 h 21197"/>
              <a:gd name="connsiteX24" fmla="*/ 4204 w 10034"/>
              <a:gd name="connsiteY24" fmla="*/ 517 h 21197"/>
              <a:gd name="connsiteX25" fmla="*/ 4204 w 10034"/>
              <a:gd name="connsiteY25" fmla="*/ 0 h 21197"/>
              <a:gd name="connsiteX26" fmla="*/ 3991 w 10034"/>
              <a:gd name="connsiteY26" fmla="*/ 0 h 21197"/>
              <a:gd name="connsiteX27" fmla="*/ 3991 w 10034"/>
              <a:gd name="connsiteY27" fmla="*/ 3096 h 21197"/>
              <a:gd name="connsiteX28" fmla="*/ 3627 w 10034"/>
              <a:gd name="connsiteY28" fmla="*/ 1238 h 21197"/>
              <a:gd name="connsiteX29" fmla="*/ 3450 w 10034"/>
              <a:gd name="connsiteY29" fmla="*/ 2203 h 21197"/>
              <a:gd name="connsiteX30" fmla="*/ 3287 w 10034"/>
              <a:gd name="connsiteY30" fmla="*/ 1995 h 21197"/>
              <a:gd name="connsiteX31" fmla="*/ 3068 w 10034"/>
              <a:gd name="connsiteY31" fmla="*/ 3096 h 21197"/>
              <a:gd name="connsiteX32" fmla="*/ 0 w 10034"/>
              <a:gd name="connsiteY32" fmla="*/ 3097 h 21197"/>
              <a:gd name="connsiteX33" fmla="*/ 129 w 10034"/>
              <a:gd name="connsiteY33" fmla="*/ 17509 h 21197"/>
              <a:gd name="connsiteX34" fmla="*/ 10034 w 10034"/>
              <a:gd name="connsiteY34" fmla="*/ 21197 h 21197"/>
              <a:gd name="connsiteX0" fmla="*/ 10034 w 10034"/>
              <a:gd name="connsiteY0" fmla="*/ 21197 h 21197"/>
              <a:gd name="connsiteX1" fmla="*/ 10034 w 10034"/>
              <a:gd name="connsiteY1" fmla="*/ 3096 h 21197"/>
              <a:gd name="connsiteX2" fmla="*/ 7421 w 10034"/>
              <a:gd name="connsiteY2" fmla="*/ 3096 h 21197"/>
              <a:gd name="connsiteX3" fmla="*/ 7421 w 10034"/>
              <a:gd name="connsiteY3" fmla="*/ 1719 h 21197"/>
              <a:gd name="connsiteX4" fmla="*/ 7301 w 10034"/>
              <a:gd name="connsiteY4" fmla="*/ 1719 h 21197"/>
              <a:gd name="connsiteX5" fmla="*/ 7301 w 10034"/>
              <a:gd name="connsiteY5" fmla="*/ 1238 h 21197"/>
              <a:gd name="connsiteX6" fmla="*/ 7088 w 10034"/>
              <a:gd name="connsiteY6" fmla="*/ 1238 h 21197"/>
              <a:gd name="connsiteX7" fmla="*/ 7088 w 10034"/>
              <a:gd name="connsiteY7" fmla="*/ 2957 h 21197"/>
              <a:gd name="connsiteX8" fmla="*/ 6772 w 10034"/>
              <a:gd name="connsiteY8" fmla="*/ 1755 h 21197"/>
              <a:gd name="connsiteX9" fmla="*/ 6460 w 10034"/>
              <a:gd name="connsiteY9" fmla="*/ 2924 h 21197"/>
              <a:gd name="connsiteX10" fmla="*/ 6465 w 10034"/>
              <a:gd name="connsiteY10" fmla="*/ 2098 h 21197"/>
              <a:gd name="connsiteX11" fmla="*/ 6270 w 10034"/>
              <a:gd name="connsiteY11" fmla="*/ 1273 h 21197"/>
              <a:gd name="connsiteX12" fmla="*/ 6055 w 10034"/>
              <a:gd name="connsiteY12" fmla="*/ 2098 h 21197"/>
              <a:gd name="connsiteX13" fmla="*/ 6055 w 10034"/>
              <a:gd name="connsiteY13" fmla="*/ 3096 h 21197"/>
              <a:gd name="connsiteX14" fmla="*/ 5693 w 10034"/>
              <a:gd name="connsiteY14" fmla="*/ 1960 h 21197"/>
              <a:gd name="connsiteX15" fmla="*/ 5359 w 10034"/>
              <a:gd name="connsiteY15" fmla="*/ 5334 h 21197"/>
              <a:gd name="connsiteX16" fmla="*/ 5359 w 10034"/>
              <a:gd name="connsiteY16" fmla="*/ 1960 h 21197"/>
              <a:gd name="connsiteX17" fmla="*/ 5239 w 10034"/>
              <a:gd name="connsiteY17" fmla="*/ 1960 h 21197"/>
              <a:gd name="connsiteX18" fmla="*/ 5239 w 10034"/>
              <a:gd name="connsiteY18" fmla="*/ 861 h 21197"/>
              <a:gd name="connsiteX19" fmla="*/ 5023 w 10034"/>
              <a:gd name="connsiteY19" fmla="*/ 861 h 21197"/>
              <a:gd name="connsiteX20" fmla="*/ 5023 w 10034"/>
              <a:gd name="connsiteY20" fmla="*/ 3887 h 21197"/>
              <a:gd name="connsiteX21" fmla="*/ 4659 w 10034"/>
              <a:gd name="connsiteY21" fmla="*/ 1238 h 21197"/>
              <a:gd name="connsiteX22" fmla="*/ 4326 w 10034"/>
              <a:gd name="connsiteY22" fmla="*/ 3887 h 21197"/>
              <a:gd name="connsiteX23" fmla="*/ 4326 w 10034"/>
              <a:gd name="connsiteY23" fmla="*/ 517 h 21197"/>
              <a:gd name="connsiteX24" fmla="*/ 4204 w 10034"/>
              <a:gd name="connsiteY24" fmla="*/ 517 h 21197"/>
              <a:gd name="connsiteX25" fmla="*/ 4204 w 10034"/>
              <a:gd name="connsiteY25" fmla="*/ 0 h 21197"/>
              <a:gd name="connsiteX26" fmla="*/ 3991 w 10034"/>
              <a:gd name="connsiteY26" fmla="*/ 0 h 21197"/>
              <a:gd name="connsiteX27" fmla="*/ 3991 w 10034"/>
              <a:gd name="connsiteY27" fmla="*/ 3096 h 21197"/>
              <a:gd name="connsiteX28" fmla="*/ 3627 w 10034"/>
              <a:gd name="connsiteY28" fmla="*/ 1238 h 21197"/>
              <a:gd name="connsiteX29" fmla="*/ 3450 w 10034"/>
              <a:gd name="connsiteY29" fmla="*/ 2203 h 21197"/>
              <a:gd name="connsiteX30" fmla="*/ 3287 w 10034"/>
              <a:gd name="connsiteY30" fmla="*/ 1995 h 21197"/>
              <a:gd name="connsiteX31" fmla="*/ 3068 w 10034"/>
              <a:gd name="connsiteY31" fmla="*/ 3096 h 21197"/>
              <a:gd name="connsiteX32" fmla="*/ 0 w 10034"/>
              <a:gd name="connsiteY32" fmla="*/ 3097 h 21197"/>
              <a:gd name="connsiteX33" fmla="*/ 31 w 10034"/>
              <a:gd name="connsiteY33" fmla="*/ 19210 h 21197"/>
              <a:gd name="connsiteX34" fmla="*/ 10034 w 10034"/>
              <a:gd name="connsiteY34" fmla="*/ 21197 h 21197"/>
              <a:gd name="connsiteX0" fmla="*/ 10044 w 10044"/>
              <a:gd name="connsiteY0" fmla="*/ 18850 h 19210"/>
              <a:gd name="connsiteX1" fmla="*/ 10034 w 10044"/>
              <a:gd name="connsiteY1" fmla="*/ 3096 h 19210"/>
              <a:gd name="connsiteX2" fmla="*/ 7421 w 10044"/>
              <a:gd name="connsiteY2" fmla="*/ 3096 h 19210"/>
              <a:gd name="connsiteX3" fmla="*/ 7421 w 10044"/>
              <a:gd name="connsiteY3" fmla="*/ 1719 h 19210"/>
              <a:gd name="connsiteX4" fmla="*/ 7301 w 10044"/>
              <a:gd name="connsiteY4" fmla="*/ 1719 h 19210"/>
              <a:gd name="connsiteX5" fmla="*/ 7301 w 10044"/>
              <a:gd name="connsiteY5" fmla="*/ 1238 h 19210"/>
              <a:gd name="connsiteX6" fmla="*/ 7088 w 10044"/>
              <a:gd name="connsiteY6" fmla="*/ 1238 h 19210"/>
              <a:gd name="connsiteX7" fmla="*/ 7088 w 10044"/>
              <a:gd name="connsiteY7" fmla="*/ 2957 h 19210"/>
              <a:gd name="connsiteX8" fmla="*/ 6772 w 10044"/>
              <a:gd name="connsiteY8" fmla="*/ 1755 h 19210"/>
              <a:gd name="connsiteX9" fmla="*/ 6460 w 10044"/>
              <a:gd name="connsiteY9" fmla="*/ 2924 h 19210"/>
              <a:gd name="connsiteX10" fmla="*/ 6465 w 10044"/>
              <a:gd name="connsiteY10" fmla="*/ 2098 h 19210"/>
              <a:gd name="connsiteX11" fmla="*/ 6270 w 10044"/>
              <a:gd name="connsiteY11" fmla="*/ 1273 h 19210"/>
              <a:gd name="connsiteX12" fmla="*/ 6055 w 10044"/>
              <a:gd name="connsiteY12" fmla="*/ 2098 h 19210"/>
              <a:gd name="connsiteX13" fmla="*/ 6055 w 10044"/>
              <a:gd name="connsiteY13" fmla="*/ 3096 h 19210"/>
              <a:gd name="connsiteX14" fmla="*/ 5693 w 10044"/>
              <a:gd name="connsiteY14" fmla="*/ 1960 h 19210"/>
              <a:gd name="connsiteX15" fmla="*/ 5359 w 10044"/>
              <a:gd name="connsiteY15" fmla="*/ 5334 h 19210"/>
              <a:gd name="connsiteX16" fmla="*/ 5359 w 10044"/>
              <a:gd name="connsiteY16" fmla="*/ 1960 h 19210"/>
              <a:gd name="connsiteX17" fmla="*/ 5239 w 10044"/>
              <a:gd name="connsiteY17" fmla="*/ 1960 h 19210"/>
              <a:gd name="connsiteX18" fmla="*/ 5239 w 10044"/>
              <a:gd name="connsiteY18" fmla="*/ 861 h 19210"/>
              <a:gd name="connsiteX19" fmla="*/ 5023 w 10044"/>
              <a:gd name="connsiteY19" fmla="*/ 861 h 19210"/>
              <a:gd name="connsiteX20" fmla="*/ 5023 w 10044"/>
              <a:gd name="connsiteY20" fmla="*/ 3887 h 19210"/>
              <a:gd name="connsiteX21" fmla="*/ 4659 w 10044"/>
              <a:gd name="connsiteY21" fmla="*/ 1238 h 19210"/>
              <a:gd name="connsiteX22" fmla="*/ 4326 w 10044"/>
              <a:gd name="connsiteY22" fmla="*/ 3887 h 19210"/>
              <a:gd name="connsiteX23" fmla="*/ 4326 w 10044"/>
              <a:gd name="connsiteY23" fmla="*/ 517 h 19210"/>
              <a:gd name="connsiteX24" fmla="*/ 4204 w 10044"/>
              <a:gd name="connsiteY24" fmla="*/ 517 h 19210"/>
              <a:gd name="connsiteX25" fmla="*/ 4204 w 10044"/>
              <a:gd name="connsiteY25" fmla="*/ 0 h 19210"/>
              <a:gd name="connsiteX26" fmla="*/ 3991 w 10044"/>
              <a:gd name="connsiteY26" fmla="*/ 0 h 19210"/>
              <a:gd name="connsiteX27" fmla="*/ 3991 w 10044"/>
              <a:gd name="connsiteY27" fmla="*/ 3096 h 19210"/>
              <a:gd name="connsiteX28" fmla="*/ 3627 w 10044"/>
              <a:gd name="connsiteY28" fmla="*/ 1238 h 19210"/>
              <a:gd name="connsiteX29" fmla="*/ 3450 w 10044"/>
              <a:gd name="connsiteY29" fmla="*/ 2203 h 19210"/>
              <a:gd name="connsiteX30" fmla="*/ 3287 w 10044"/>
              <a:gd name="connsiteY30" fmla="*/ 1995 h 19210"/>
              <a:gd name="connsiteX31" fmla="*/ 3068 w 10044"/>
              <a:gd name="connsiteY31" fmla="*/ 3096 h 19210"/>
              <a:gd name="connsiteX32" fmla="*/ 0 w 10044"/>
              <a:gd name="connsiteY32" fmla="*/ 3097 h 19210"/>
              <a:gd name="connsiteX33" fmla="*/ 31 w 10044"/>
              <a:gd name="connsiteY33" fmla="*/ 19210 h 19210"/>
              <a:gd name="connsiteX34" fmla="*/ 10044 w 10044"/>
              <a:gd name="connsiteY34" fmla="*/ 18850 h 19210"/>
              <a:gd name="connsiteX0" fmla="*/ 10054 w 10054"/>
              <a:gd name="connsiteY0" fmla="*/ 19319 h 19319"/>
              <a:gd name="connsiteX1" fmla="*/ 10034 w 10054"/>
              <a:gd name="connsiteY1" fmla="*/ 3096 h 19319"/>
              <a:gd name="connsiteX2" fmla="*/ 7421 w 10054"/>
              <a:gd name="connsiteY2" fmla="*/ 3096 h 19319"/>
              <a:gd name="connsiteX3" fmla="*/ 7421 w 10054"/>
              <a:gd name="connsiteY3" fmla="*/ 1719 h 19319"/>
              <a:gd name="connsiteX4" fmla="*/ 7301 w 10054"/>
              <a:gd name="connsiteY4" fmla="*/ 1719 h 19319"/>
              <a:gd name="connsiteX5" fmla="*/ 7301 w 10054"/>
              <a:gd name="connsiteY5" fmla="*/ 1238 h 19319"/>
              <a:gd name="connsiteX6" fmla="*/ 7088 w 10054"/>
              <a:gd name="connsiteY6" fmla="*/ 1238 h 19319"/>
              <a:gd name="connsiteX7" fmla="*/ 7088 w 10054"/>
              <a:gd name="connsiteY7" fmla="*/ 2957 h 19319"/>
              <a:gd name="connsiteX8" fmla="*/ 6772 w 10054"/>
              <a:gd name="connsiteY8" fmla="*/ 1755 h 19319"/>
              <a:gd name="connsiteX9" fmla="*/ 6460 w 10054"/>
              <a:gd name="connsiteY9" fmla="*/ 2924 h 19319"/>
              <a:gd name="connsiteX10" fmla="*/ 6465 w 10054"/>
              <a:gd name="connsiteY10" fmla="*/ 2098 h 19319"/>
              <a:gd name="connsiteX11" fmla="*/ 6270 w 10054"/>
              <a:gd name="connsiteY11" fmla="*/ 1273 h 19319"/>
              <a:gd name="connsiteX12" fmla="*/ 6055 w 10054"/>
              <a:gd name="connsiteY12" fmla="*/ 2098 h 19319"/>
              <a:gd name="connsiteX13" fmla="*/ 6055 w 10054"/>
              <a:gd name="connsiteY13" fmla="*/ 3096 h 19319"/>
              <a:gd name="connsiteX14" fmla="*/ 5693 w 10054"/>
              <a:gd name="connsiteY14" fmla="*/ 1960 h 19319"/>
              <a:gd name="connsiteX15" fmla="*/ 5359 w 10054"/>
              <a:gd name="connsiteY15" fmla="*/ 5334 h 19319"/>
              <a:gd name="connsiteX16" fmla="*/ 5359 w 10054"/>
              <a:gd name="connsiteY16" fmla="*/ 1960 h 19319"/>
              <a:gd name="connsiteX17" fmla="*/ 5239 w 10054"/>
              <a:gd name="connsiteY17" fmla="*/ 1960 h 19319"/>
              <a:gd name="connsiteX18" fmla="*/ 5239 w 10054"/>
              <a:gd name="connsiteY18" fmla="*/ 861 h 19319"/>
              <a:gd name="connsiteX19" fmla="*/ 5023 w 10054"/>
              <a:gd name="connsiteY19" fmla="*/ 861 h 19319"/>
              <a:gd name="connsiteX20" fmla="*/ 5023 w 10054"/>
              <a:gd name="connsiteY20" fmla="*/ 3887 h 19319"/>
              <a:gd name="connsiteX21" fmla="*/ 4659 w 10054"/>
              <a:gd name="connsiteY21" fmla="*/ 1238 h 19319"/>
              <a:gd name="connsiteX22" fmla="*/ 4326 w 10054"/>
              <a:gd name="connsiteY22" fmla="*/ 3887 h 19319"/>
              <a:gd name="connsiteX23" fmla="*/ 4326 w 10054"/>
              <a:gd name="connsiteY23" fmla="*/ 517 h 19319"/>
              <a:gd name="connsiteX24" fmla="*/ 4204 w 10054"/>
              <a:gd name="connsiteY24" fmla="*/ 517 h 19319"/>
              <a:gd name="connsiteX25" fmla="*/ 4204 w 10054"/>
              <a:gd name="connsiteY25" fmla="*/ 0 h 19319"/>
              <a:gd name="connsiteX26" fmla="*/ 3991 w 10054"/>
              <a:gd name="connsiteY26" fmla="*/ 0 h 19319"/>
              <a:gd name="connsiteX27" fmla="*/ 3991 w 10054"/>
              <a:gd name="connsiteY27" fmla="*/ 3096 h 19319"/>
              <a:gd name="connsiteX28" fmla="*/ 3627 w 10054"/>
              <a:gd name="connsiteY28" fmla="*/ 1238 h 19319"/>
              <a:gd name="connsiteX29" fmla="*/ 3450 w 10054"/>
              <a:gd name="connsiteY29" fmla="*/ 2203 h 19319"/>
              <a:gd name="connsiteX30" fmla="*/ 3287 w 10054"/>
              <a:gd name="connsiteY30" fmla="*/ 1995 h 19319"/>
              <a:gd name="connsiteX31" fmla="*/ 3068 w 10054"/>
              <a:gd name="connsiteY31" fmla="*/ 3096 h 19319"/>
              <a:gd name="connsiteX32" fmla="*/ 0 w 10054"/>
              <a:gd name="connsiteY32" fmla="*/ 3097 h 19319"/>
              <a:gd name="connsiteX33" fmla="*/ 31 w 10054"/>
              <a:gd name="connsiteY33" fmla="*/ 19210 h 19319"/>
              <a:gd name="connsiteX34" fmla="*/ 10054 w 10054"/>
              <a:gd name="connsiteY34" fmla="*/ 19319 h 19319"/>
              <a:gd name="connsiteX0" fmla="*/ 10054 w 10054"/>
              <a:gd name="connsiteY0" fmla="*/ 19319 h 19319"/>
              <a:gd name="connsiteX1" fmla="*/ 10034 w 10054"/>
              <a:gd name="connsiteY1" fmla="*/ 3096 h 19319"/>
              <a:gd name="connsiteX2" fmla="*/ 7421 w 10054"/>
              <a:gd name="connsiteY2" fmla="*/ 3096 h 19319"/>
              <a:gd name="connsiteX3" fmla="*/ 7421 w 10054"/>
              <a:gd name="connsiteY3" fmla="*/ 1719 h 19319"/>
              <a:gd name="connsiteX4" fmla="*/ 7301 w 10054"/>
              <a:gd name="connsiteY4" fmla="*/ 1719 h 19319"/>
              <a:gd name="connsiteX5" fmla="*/ 7301 w 10054"/>
              <a:gd name="connsiteY5" fmla="*/ 1238 h 19319"/>
              <a:gd name="connsiteX6" fmla="*/ 7088 w 10054"/>
              <a:gd name="connsiteY6" fmla="*/ 1238 h 19319"/>
              <a:gd name="connsiteX7" fmla="*/ 7088 w 10054"/>
              <a:gd name="connsiteY7" fmla="*/ 2957 h 19319"/>
              <a:gd name="connsiteX8" fmla="*/ 6772 w 10054"/>
              <a:gd name="connsiteY8" fmla="*/ 1755 h 19319"/>
              <a:gd name="connsiteX9" fmla="*/ 6460 w 10054"/>
              <a:gd name="connsiteY9" fmla="*/ 2924 h 19319"/>
              <a:gd name="connsiteX10" fmla="*/ 6465 w 10054"/>
              <a:gd name="connsiteY10" fmla="*/ 2098 h 19319"/>
              <a:gd name="connsiteX11" fmla="*/ 6270 w 10054"/>
              <a:gd name="connsiteY11" fmla="*/ 1273 h 19319"/>
              <a:gd name="connsiteX12" fmla="*/ 6055 w 10054"/>
              <a:gd name="connsiteY12" fmla="*/ 2098 h 19319"/>
              <a:gd name="connsiteX13" fmla="*/ 6055 w 10054"/>
              <a:gd name="connsiteY13" fmla="*/ 3096 h 19319"/>
              <a:gd name="connsiteX14" fmla="*/ 5693 w 10054"/>
              <a:gd name="connsiteY14" fmla="*/ 1960 h 19319"/>
              <a:gd name="connsiteX15" fmla="*/ 5359 w 10054"/>
              <a:gd name="connsiteY15" fmla="*/ 5334 h 19319"/>
              <a:gd name="connsiteX16" fmla="*/ 5359 w 10054"/>
              <a:gd name="connsiteY16" fmla="*/ 1960 h 19319"/>
              <a:gd name="connsiteX17" fmla="*/ 5239 w 10054"/>
              <a:gd name="connsiteY17" fmla="*/ 1960 h 19319"/>
              <a:gd name="connsiteX18" fmla="*/ 5239 w 10054"/>
              <a:gd name="connsiteY18" fmla="*/ 861 h 19319"/>
              <a:gd name="connsiteX19" fmla="*/ 5023 w 10054"/>
              <a:gd name="connsiteY19" fmla="*/ 861 h 19319"/>
              <a:gd name="connsiteX20" fmla="*/ 5023 w 10054"/>
              <a:gd name="connsiteY20" fmla="*/ 3887 h 19319"/>
              <a:gd name="connsiteX21" fmla="*/ 4659 w 10054"/>
              <a:gd name="connsiteY21" fmla="*/ 1238 h 19319"/>
              <a:gd name="connsiteX22" fmla="*/ 4326 w 10054"/>
              <a:gd name="connsiteY22" fmla="*/ 3887 h 19319"/>
              <a:gd name="connsiteX23" fmla="*/ 4326 w 10054"/>
              <a:gd name="connsiteY23" fmla="*/ 517 h 19319"/>
              <a:gd name="connsiteX24" fmla="*/ 4204 w 10054"/>
              <a:gd name="connsiteY24" fmla="*/ 517 h 19319"/>
              <a:gd name="connsiteX25" fmla="*/ 4204 w 10054"/>
              <a:gd name="connsiteY25" fmla="*/ 0 h 19319"/>
              <a:gd name="connsiteX26" fmla="*/ 3991 w 10054"/>
              <a:gd name="connsiteY26" fmla="*/ 0 h 19319"/>
              <a:gd name="connsiteX27" fmla="*/ 3991 w 10054"/>
              <a:gd name="connsiteY27" fmla="*/ 3096 h 19319"/>
              <a:gd name="connsiteX28" fmla="*/ 3627 w 10054"/>
              <a:gd name="connsiteY28" fmla="*/ 1238 h 19319"/>
              <a:gd name="connsiteX29" fmla="*/ 3450 w 10054"/>
              <a:gd name="connsiteY29" fmla="*/ 2203 h 19319"/>
              <a:gd name="connsiteX30" fmla="*/ 3287 w 10054"/>
              <a:gd name="connsiteY30" fmla="*/ 1995 h 19319"/>
              <a:gd name="connsiteX31" fmla="*/ 3068 w 10054"/>
              <a:gd name="connsiteY31" fmla="*/ 3096 h 19319"/>
              <a:gd name="connsiteX32" fmla="*/ 0 w 10054"/>
              <a:gd name="connsiteY32" fmla="*/ 3097 h 19319"/>
              <a:gd name="connsiteX33" fmla="*/ 31 w 10054"/>
              <a:gd name="connsiteY33" fmla="*/ 19210 h 19319"/>
              <a:gd name="connsiteX34" fmla="*/ 10054 w 10054"/>
              <a:gd name="connsiteY34" fmla="*/ 19319 h 19319"/>
              <a:gd name="connsiteX0" fmla="*/ 10054 w 10054"/>
              <a:gd name="connsiteY0" fmla="*/ 19319 h 19319"/>
              <a:gd name="connsiteX1" fmla="*/ 10034 w 10054"/>
              <a:gd name="connsiteY1" fmla="*/ 3096 h 19319"/>
              <a:gd name="connsiteX2" fmla="*/ 7421 w 10054"/>
              <a:gd name="connsiteY2" fmla="*/ 3096 h 19319"/>
              <a:gd name="connsiteX3" fmla="*/ 7421 w 10054"/>
              <a:gd name="connsiteY3" fmla="*/ 1719 h 19319"/>
              <a:gd name="connsiteX4" fmla="*/ 7301 w 10054"/>
              <a:gd name="connsiteY4" fmla="*/ 1719 h 19319"/>
              <a:gd name="connsiteX5" fmla="*/ 7301 w 10054"/>
              <a:gd name="connsiteY5" fmla="*/ 1238 h 19319"/>
              <a:gd name="connsiteX6" fmla="*/ 7088 w 10054"/>
              <a:gd name="connsiteY6" fmla="*/ 1238 h 19319"/>
              <a:gd name="connsiteX7" fmla="*/ 7088 w 10054"/>
              <a:gd name="connsiteY7" fmla="*/ 2957 h 19319"/>
              <a:gd name="connsiteX8" fmla="*/ 6772 w 10054"/>
              <a:gd name="connsiteY8" fmla="*/ 1755 h 19319"/>
              <a:gd name="connsiteX9" fmla="*/ 6460 w 10054"/>
              <a:gd name="connsiteY9" fmla="*/ 2924 h 19319"/>
              <a:gd name="connsiteX10" fmla="*/ 6465 w 10054"/>
              <a:gd name="connsiteY10" fmla="*/ 2098 h 19319"/>
              <a:gd name="connsiteX11" fmla="*/ 6270 w 10054"/>
              <a:gd name="connsiteY11" fmla="*/ 1273 h 19319"/>
              <a:gd name="connsiteX12" fmla="*/ 6055 w 10054"/>
              <a:gd name="connsiteY12" fmla="*/ 2098 h 19319"/>
              <a:gd name="connsiteX13" fmla="*/ 6055 w 10054"/>
              <a:gd name="connsiteY13" fmla="*/ 3096 h 19319"/>
              <a:gd name="connsiteX14" fmla="*/ 5693 w 10054"/>
              <a:gd name="connsiteY14" fmla="*/ 1960 h 19319"/>
              <a:gd name="connsiteX15" fmla="*/ 5359 w 10054"/>
              <a:gd name="connsiteY15" fmla="*/ 5334 h 19319"/>
              <a:gd name="connsiteX16" fmla="*/ 5359 w 10054"/>
              <a:gd name="connsiteY16" fmla="*/ 1960 h 19319"/>
              <a:gd name="connsiteX17" fmla="*/ 5239 w 10054"/>
              <a:gd name="connsiteY17" fmla="*/ 1960 h 19319"/>
              <a:gd name="connsiteX18" fmla="*/ 5239 w 10054"/>
              <a:gd name="connsiteY18" fmla="*/ 861 h 19319"/>
              <a:gd name="connsiteX19" fmla="*/ 5023 w 10054"/>
              <a:gd name="connsiteY19" fmla="*/ 861 h 19319"/>
              <a:gd name="connsiteX20" fmla="*/ 5023 w 10054"/>
              <a:gd name="connsiteY20" fmla="*/ 3887 h 19319"/>
              <a:gd name="connsiteX21" fmla="*/ 4659 w 10054"/>
              <a:gd name="connsiteY21" fmla="*/ 1238 h 19319"/>
              <a:gd name="connsiteX22" fmla="*/ 4326 w 10054"/>
              <a:gd name="connsiteY22" fmla="*/ 3887 h 19319"/>
              <a:gd name="connsiteX23" fmla="*/ 4326 w 10054"/>
              <a:gd name="connsiteY23" fmla="*/ 517 h 19319"/>
              <a:gd name="connsiteX24" fmla="*/ 4204 w 10054"/>
              <a:gd name="connsiteY24" fmla="*/ 517 h 19319"/>
              <a:gd name="connsiteX25" fmla="*/ 4204 w 10054"/>
              <a:gd name="connsiteY25" fmla="*/ 0 h 19319"/>
              <a:gd name="connsiteX26" fmla="*/ 3991 w 10054"/>
              <a:gd name="connsiteY26" fmla="*/ 0 h 19319"/>
              <a:gd name="connsiteX27" fmla="*/ 3991 w 10054"/>
              <a:gd name="connsiteY27" fmla="*/ 3096 h 19319"/>
              <a:gd name="connsiteX28" fmla="*/ 3627 w 10054"/>
              <a:gd name="connsiteY28" fmla="*/ 1238 h 19319"/>
              <a:gd name="connsiteX29" fmla="*/ 3450 w 10054"/>
              <a:gd name="connsiteY29" fmla="*/ 2203 h 19319"/>
              <a:gd name="connsiteX30" fmla="*/ 3287 w 10054"/>
              <a:gd name="connsiteY30" fmla="*/ 1995 h 19319"/>
              <a:gd name="connsiteX31" fmla="*/ 3068 w 10054"/>
              <a:gd name="connsiteY31" fmla="*/ 3096 h 19319"/>
              <a:gd name="connsiteX32" fmla="*/ 0 w 10054"/>
              <a:gd name="connsiteY32" fmla="*/ 3097 h 19319"/>
              <a:gd name="connsiteX33" fmla="*/ 31 w 10054"/>
              <a:gd name="connsiteY33" fmla="*/ 19210 h 19319"/>
              <a:gd name="connsiteX34" fmla="*/ 10054 w 10054"/>
              <a:gd name="connsiteY34" fmla="*/ 19319 h 19319"/>
              <a:gd name="connsiteX0" fmla="*/ 10054 w 10054"/>
              <a:gd name="connsiteY0" fmla="*/ 19319 h 19319"/>
              <a:gd name="connsiteX1" fmla="*/ 10034 w 10054"/>
              <a:gd name="connsiteY1" fmla="*/ 3096 h 19319"/>
              <a:gd name="connsiteX2" fmla="*/ 7421 w 10054"/>
              <a:gd name="connsiteY2" fmla="*/ 3096 h 19319"/>
              <a:gd name="connsiteX3" fmla="*/ 7421 w 10054"/>
              <a:gd name="connsiteY3" fmla="*/ 1719 h 19319"/>
              <a:gd name="connsiteX4" fmla="*/ 7301 w 10054"/>
              <a:gd name="connsiteY4" fmla="*/ 1719 h 19319"/>
              <a:gd name="connsiteX5" fmla="*/ 7301 w 10054"/>
              <a:gd name="connsiteY5" fmla="*/ 1238 h 19319"/>
              <a:gd name="connsiteX6" fmla="*/ 7088 w 10054"/>
              <a:gd name="connsiteY6" fmla="*/ 1238 h 19319"/>
              <a:gd name="connsiteX7" fmla="*/ 7088 w 10054"/>
              <a:gd name="connsiteY7" fmla="*/ 2957 h 19319"/>
              <a:gd name="connsiteX8" fmla="*/ 6772 w 10054"/>
              <a:gd name="connsiteY8" fmla="*/ 1755 h 19319"/>
              <a:gd name="connsiteX9" fmla="*/ 6460 w 10054"/>
              <a:gd name="connsiteY9" fmla="*/ 2924 h 19319"/>
              <a:gd name="connsiteX10" fmla="*/ 6465 w 10054"/>
              <a:gd name="connsiteY10" fmla="*/ 2098 h 19319"/>
              <a:gd name="connsiteX11" fmla="*/ 6270 w 10054"/>
              <a:gd name="connsiteY11" fmla="*/ 1273 h 19319"/>
              <a:gd name="connsiteX12" fmla="*/ 6055 w 10054"/>
              <a:gd name="connsiteY12" fmla="*/ 2098 h 19319"/>
              <a:gd name="connsiteX13" fmla="*/ 6055 w 10054"/>
              <a:gd name="connsiteY13" fmla="*/ 3096 h 19319"/>
              <a:gd name="connsiteX14" fmla="*/ 5693 w 10054"/>
              <a:gd name="connsiteY14" fmla="*/ 1960 h 19319"/>
              <a:gd name="connsiteX15" fmla="*/ 5359 w 10054"/>
              <a:gd name="connsiteY15" fmla="*/ 5334 h 19319"/>
              <a:gd name="connsiteX16" fmla="*/ 5359 w 10054"/>
              <a:gd name="connsiteY16" fmla="*/ 1960 h 19319"/>
              <a:gd name="connsiteX17" fmla="*/ 5239 w 10054"/>
              <a:gd name="connsiteY17" fmla="*/ 1960 h 19319"/>
              <a:gd name="connsiteX18" fmla="*/ 5239 w 10054"/>
              <a:gd name="connsiteY18" fmla="*/ 861 h 19319"/>
              <a:gd name="connsiteX19" fmla="*/ 5023 w 10054"/>
              <a:gd name="connsiteY19" fmla="*/ 861 h 19319"/>
              <a:gd name="connsiteX20" fmla="*/ 5023 w 10054"/>
              <a:gd name="connsiteY20" fmla="*/ 3887 h 19319"/>
              <a:gd name="connsiteX21" fmla="*/ 4659 w 10054"/>
              <a:gd name="connsiteY21" fmla="*/ 1238 h 19319"/>
              <a:gd name="connsiteX22" fmla="*/ 4326 w 10054"/>
              <a:gd name="connsiteY22" fmla="*/ 3887 h 19319"/>
              <a:gd name="connsiteX23" fmla="*/ 4326 w 10054"/>
              <a:gd name="connsiteY23" fmla="*/ 517 h 19319"/>
              <a:gd name="connsiteX24" fmla="*/ 4204 w 10054"/>
              <a:gd name="connsiteY24" fmla="*/ 517 h 19319"/>
              <a:gd name="connsiteX25" fmla="*/ 4204 w 10054"/>
              <a:gd name="connsiteY25" fmla="*/ 0 h 19319"/>
              <a:gd name="connsiteX26" fmla="*/ 3991 w 10054"/>
              <a:gd name="connsiteY26" fmla="*/ 0 h 19319"/>
              <a:gd name="connsiteX27" fmla="*/ 3991 w 10054"/>
              <a:gd name="connsiteY27" fmla="*/ 3096 h 19319"/>
              <a:gd name="connsiteX28" fmla="*/ 3627 w 10054"/>
              <a:gd name="connsiteY28" fmla="*/ 1238 h 19319"/>
              <a:gd name="connsiteX29" fmla="*/ 3450 w 10054"/>
              <a:gd name="connsiteY29" fmla="*/ 2203 h 19319"/>
              <a:gd name="connsiteX30" fmla="*/ 3287 w 10054"/>
              <a:gd name="connsiteY30" fmla="*/ 1995 h 19319"/>
              <a:gd name="connsiteX31" fmla="*/ 3068 w 10054"/>
              <a:gd name="connsiteY31" fmla="*/ 3096 h 19319"/>
              <a:gd name="connsiteX32" fmla="*/ 0 w 10054"/>
              <a:gd name="connsiteY32" fmla="*/ 3097 h 19319"/>
              <a:gd name="connsiteX33" fmla="*/ 11 w 10054"/>
              <a:gd name="connsiteY33" fmla="*/ 19269 h 19319"/>
              <a:gd name="connsiteX34" fmla="*/ 10054 w 10054"/>
              <a:gd name="connsiteY34" fmla="*/ 19319 h 19319"/>
              <a:gd name="connsiteX0" fmla="*/ 10054 w 10054"/>
              <a:gd name="connsiteY0" fmla="*/ 19319 h 19319"/>
              <a:gd name="connsiteX1" fmla="*/ 10034 w 10054"/>
              <a:gd name="connsiteY1" fmla="*/ 3096 h 19319"/>
              <a:gd name="connsiteX2" fmla="*/ 7421 w 10054"/>
              <a:gd name="connsiteY2" fmla="*/ 3096 h 19319"/>
              <a:gd name="connsiteX3" fmla="*/ 7421 w 10054"/>
              <a:gd name="connsiteY3" fmla="*/ 1719 h 19319"/>
              <a:gd name="connsiteX4" fmla="*/ 7301 w 10054"/>
              <a:gd name="connsiteY4" fmla="*/ 1719 h 19319"/>
              <a:gd name="connsiteX5" fmla="*/ 7301 w 10054"/>
              <a:gd name="connsiteY5" fmla="*/ 1238 h 19319"/>
              <a:gd name="connsiteX6" fmla="*/ 7088 w 10054"/>
              <a:gd name="connsiteY6" fmla="*/ 1238 h 19319"/>
              <a:gd name="connsiteX7" fmla="*/ 7088 w 10054"/>
              <a:gd name="connsiteY7" fmla="*/ 2957 h 19319"/>
              <a:gd name="connsiteX8" fmla="*/ 6772 w 10054"/>
              <a:gd name="connsiteY8" fmla="*/ 1755 h 19319"/>
              <a:gd name="connsiteX9" fmla="*/ 6460 w 10054"/>
              <a:gd name="connsiteY9" fmla="*/ 2924 h 19319"/>
              <a:gd name="connsiteX10" fmla="*/ 6465 w 10054"/>
              <a:gd name="connsiteY10" fmla="*/ 2098 h 19319"/>
              <a:gd name="connsiteX11" fmla="*/ 6270 w 10054"/>
              <a:gd name="connsiteY11" fmla="*/ 1273 h 19319"/>
              <a:gd name="connsiteX12" fmla="*/ 6055 w 10054"/>
              <a:gd name="connsiteY12" fmla="*/ 2098 h 19319"/>
              <a:gd name="connsiteX13" fmla="*/ 6055 w 10054"/>
              <a:gd name="connsiteY13" fmla="*/ 3096 h 19319"/>
              <a:gd name="connsiteX14" fmla="*/ 5693 w 10054"/>
              <a:gd name="connsiteY14" fmla="*/ 1960 h 19319"/>
              <a:gd name="connsiteX15" fmla="*/ 5359 w 10054"/>
              <a:gd name="connsiteY15" fmla="*/ 5334 h 19319"/>
              <a:gd name="connsiteX16" fmla="*/ 5359 w 10054"/>
              <a:gd name="connsiteY16" fmla="*/ 1960 h 19319"/>
              <a:gd name="connsiteX17" fmla="*/ 5239 w 10054"/>
              <a:gd name="connsiteY17" fmla="*/ 1960 h 19319"/>
              <a:gd name="connsiteX18" fmla="*/ 5239 w 10054"/>
              <a:gd name="connsiteY18" fmla="*/ 861 h 19319"/>
              <a:gd name="connsiteX19" fmla="*/ 5023 w 10054"/>
              <a:gd name="connsiteY19" fmla="*/ 861 h 19319"/>
              <a:gd name="connsiteX20" fmla="*/ 5023 w 10054"/>
              <a:gd name="connsiteY20" fmla="*/ 3887 h 19319"/>
              <a:gd name="connsiteX21" fmla="*/ 4659 w 10054"/>
              <a:gd name="connsiteY21" fmla="*/ 1238 h 19319"/>
              <a:gd name="connsiteX22" fmla="*/ 4326 w 10054"/>
              <a:gd name="connsiteY22" fmla="*/ 3887 h 19319"/>
              <a:gd name="connsiteX23" fmla="*/ 4326 w 10054"/>
              <a:gd name="connsiteY23" fmla="*/ 517 h 19319"/>
              <a:gd name="connsiteX24" fmla="*/ 4204 w 10054"/>
              <a:gd name="connsiteY24" fmla="*/ 517 h 19319"/>
              <a:gd name="connsiteX25" fmla="*/ 4204 w 10054"/>
              <a:gd name="connsiteY25" fmla="*/ 0 h 19319"/>
              <a:gd name="connsiteX26" fmla="*/ 3991 w 10054"/>
              <a:gd name="connsiteY26" fmla="*/ 0 h 19319"/>
              <a:gd name="connsiteX27" fmla="*/ 3991 w 10054"/>
              <a:gd name="connsiteY27" fmla="*/ 3096 h 19319"/>
              <a:gd name="connsiteX28" fmla="*/ 3627 w 10054"/>
              <a:gd name="connsiteY28" fmla="*/ 1238 h 19319"/>
              <a:gd name="connsiteX29" fmla="*/ 3450 w 10054"/>
              <a:gd name="connsiteY29" fmla="*/ 2203 h 19319"/>
              <a:gd name="connsiteX30" fmla="*/ 3287 w 10054"/>
              <a:gd name="connsiteY30" fmla="*/ 1995 h 19319"/>
              <a:gd name="connsiteX31" fmla="*/ 3068 w 10054"/>
              <a:gd name="connsiteY31" fmla="*/ 3096 h 19319"/>
              <a:gd name="connsiteX32" fmla="*/ 0 w 10054"/>
              <a:gd name="connsiteY32" fmla="*/ 3097 h 19319"/>
              <a:gd name="connsiteX33" fmla="*/ 11 w 10054"/>
              <a:gd name="connsiteY33" fmla="*/ 19269 h 19319"/>
              <a:gd name="connsiteX34" fmla="*/ 10054 w 10054"/>
              <a:gd name="connsiteY34" fmla="*/ 19319 h 19319"/>
              <a:gd name="connsiteX0" fmla="*/ 10062 w 10062"/>
              <a:gd name="connsiteY0" fmla="*/ 19319 h 19319"/>
              <a:gd name="connsiteX1" fmla="*/ 10042 w 10062"/>
              <a:gd name="connsiteY1" fmla="*/ 3096 h 19319"/>
              <a:gd name="connsiteX2" fmla="*/ 7429 w 10062"/>
              <a:gd name="connsiteY2" fmla="*/ 3096 h 19319"/>
              <a:gd name="connsiteX3" fmla="*/ 7429 w 10062"/>
              <a:gd name="connsiteY3" fmla="*/ 1719 h 19319"/>
              <a:gd name="connsiteX4" fmla="*/ 7309 w 10062"/>
              <a:gd name="connsiteY4" fmla="*/ 1719 h 19319"/>
              <a:gd name="connsiteX5" fmla="*/ 7309 w 10062"/>
              <a:gd name="connsiteY5" fmla="*/ 1238 h 19319"/>
              <a:gd name="connsiteX6" fmla="*/ 7096 w 10062"/>
              <a:gd name="connsiteY6" fmla="*/ 1238 h 19319"/>
              <a:gd name="connsiteX7" fmla="*/ 7096 w 10062"/>
              <a:gd name="connsiteY7" fmla="*/ 2957 h 19319"/>
              <a:gd name="connsiteX8" fmla="*/ 6780 w 10062"/>
              <a:gd name="connsiteY8" fmla="*/ 1755 h 19319"/>
              <a:gd name="connsiteX9" fmla="*/ 6468 w 10062"/>
              <a:gd name="connsiteY9" fmla="*/ 2924 h 19319"/>
              <a:gd name="connsiteX10" fmla="*/ 6473 w 10062"/>
              <a:gd name="connsiteY10" fmla="*/ 2098 h 19319"/>
              <a:gd name="connsiteX11" fmla="*/ 6278 w 10062"/>
              <a:gd name="connsiteY11" fmla="*/ 1273 h 19319"/>
              <a:gd name="connsiteX12" fmla="*/ 6063 w 10062"/>
              <a:gd name="connsiteY12" fmla="*/ 2098 h 19319"/>
              <a:gd name="connsiteX13" fmla="*/ 6063 w 10062"/>
              <a:gd name="connsiteY13" fmla="*/ 3096 h 19319"/>
              <a:gd name="connsiteX14" fmla="*/ 5701 w 10062"/>
              <a:gd name="connsiteY14" fmla="*/ 1960 h 19319"/>
              <a:gd name="connsiteX15" fmla="*/ 5367 w 10062"/>
              <a:gd name="connsiteY15" fmla="*/ 5334 h 19319"/>
              <a:gd name="connsiteX16" fmla="*/ 5367 w 10062"/>
              <a:gd name="connsiteY16" fmla="*/ 1960 h 19319"/>
              <a:gd name="connsiteX17" fmla="*/ 5247 w 10062"/>
              <a:gd name="connsiteY17" fmla="*/ 1960 h 19319"/>
              <a:gd name="connsiteX18" fmla="*/ 5247 w 10062"/>
              <a:gd name="connsiteY18" fmla="*/ 861 h 19319"/>
              <a:gd name="connsiteX19" fmla="*/ 5031 w 10062"/>
              <a:gd name="connsiteY19" fmla="*/ 861 h 19319"/>
              <a:gd name="connsiteX20" fmla="*/ 5031 w 10062"/>
              <a:gd name="connsiteY20" fmla="*/ 3887 h 19319"/>
              <a:gd name="connsiteX21" fmla="*/ 4667 w 10062"/>
              <a:gd name="connsiteY21" fmla="*/ 1238 h 19319"/>
              <a:gd name="connsiteX22" fmla="*/ 4334 w 10062"/>
              <a:gd name="connsiteY22" fmla="*/ 3887 h 19319"/>
              <a:gd name="connsiteX23" fmla="*/ 4334 w 10062"/>
              <a:gd name="connsiteY23" fmla="*/ 517 h 19319"/>
              <a:gd name="connsiteX24" fmla="*/ 4212 w 10062"/>
              <a:gd name="connsiteY24" fmla="*/ 517 h 19319"/>
              <a:gd name="connsiteX25" fmla="*/ 4212 w 10062"/>
              <a:gd name="connsiteY25" fmla="*/ 0 h 19319"/>
              <a:gd name="connsiteX26" fmla="*/ 3999 w 10062"/>
              <a:gd name="connsiteY26" fmla="*/ 0 h 19319"/>
              <a:gd name="connsiteX27" fmla="*/ 3999 w 10062"/>
              <a:gd name="connsiteY27" fmla="*/ 3096 h 19319"/>
              <a:gd name="connsiteX28" fmla="*/ 3635 w 10062"/>
              <a:gd name="connsiteY28" fmla="*/ 1238 h 19319"/>
              <a:gd name="connsiteX29" fmla="*/ 3458 w 10062"/>
              <a:gd name="connsiteY29" fmla="*/ 2203 h 19319"/>
              <a:gd name="connsiteX30" fmla="*/ 3295 w 10062"/>
              <a:gd name="connsiteY30" fmla="*/ 1995 h 19319"/>
              <a:gd name="connsiteX31" fmla="*/ 3076 w 10062"/>
              <a:gd name="connsiteY31" fmla="*/ 3096 h 19319"/>
              <a:gd name="connsiteX32" fmla="*/ 8 w 10062"/>
              <a:gd name="connsiteY32" fmla="*/ 3097 h 19319"/>
              <a:gd name="connsiteX33" fmla="*/ 3 w 10062"/>
              <a:gd name="connsiteY33" fmla="*/ 17539 h 19319"/>
              <a:gd name="connsiteX34" fmla="*/ 10062 w 10062"/>
              <a:gd name="connsiteY34" fmla="*/ 19319 h 19319"/>
              <a:gd name="connsiteX0" fmla="*/ 10059 w 10059"/>
              <a:gd name="connsiteY0" fmla="*/ 19319 h 19319"/>
              <a:gd name="connsiteX1" fmla="*/ 10039 w 10059"/>
              <a:gd name="connsiteY1" fmla="*/ 3096 h 19319"/>
              <a:gd name="connsiteX2" fmla="*/ 7426 w 10059"/>
              <a:gd name="connsiteY2" fmla="*/ 3096 h 19319"/>
              <a:gd name="connsiteX3" fmla="*/ 7426 w 10059"/>
              <a:gd name="connsiteY3" fmla="*/ 1719 h 19319"/>
              <a:gd name="connsiteX4" fmla="*/ 7306 w 10059"/>
              <a:gd name="connsiteY4" fmla="*/ 1719 h 19319"/>
              <a:gd name="connsiteX5" fmla="*/ 7306 w 10059"/>
              <a:gd name="connsiteY5" fmla="*/ 1238 h 19319"/>
              <a:gd name="connsiteX6" fmla="*/ 7093 w 10059"/>
              <a:gd name="connsiteY6" fmla="*/ 1238 h 19319"/>
              <a:gd name="connsiteX7" fmla="*/ 7093 w 10059"/>
              <a:gd name="connsiteY7" fmla="*/ 2957 h 19319"/>
              <a:gd name="connsiteX8" fmla="*/ 6777 w 10059"/>
              <a:gd name="connsiteY8" fmla="*/ 1755 h 19319"/>
              <a:gd name="connsiteX9" fmla="*/ 6465 w 10059"/>
              <a:gd name="connsiteY9" fmla="*/ 2924 h 19319"/>
              <a:gd name="connsiteX10" fmla="*/ 6470 w 10059"/>
              <a:gd name="connsiteY10" fmla="*/ 2098 h 19319"/>
              <a:gd name="connsiteX11" fmla="*/ 6275 w 10059"/>
              <a:gd name="connsiteY11" fmla="*/ 1273 h 19319"/>
              <a:gd name="connsiteX12" fmla="*/ 6060 w 10059"/>
              <a:gd name="connsiteY12" fmla="*/ 2098 h 19319"/>
              <a:gd name="connsiteX13" fmla="*/ 6060 w 10059"/>
              <a:gd name="connsiteY13" fmla="*/ 3096 h 19319"/>
              <a:gd name="connsiteX14" fmla="*/ 5698 w 10059"/>
              <a:gd name="connsiteY14" fmla="*/ 1960 h 19319"/>
              <a:gd name="connsiteX15" fmla="*/ 5364 w 10059"/>
              <a:gd name="connsiteY15" fmla="*/ 5334 h 19319"/>
              <a:gd name="connsiteX16" fmla="*/ 5364 w 10059"/>
              <a:gd name="connsiteY16" fmla="*/ 1960 h 19319"/>
              <a:gd name="connsiteX17" fmla="*/ 5244 w 10059"/>
              <a:gd name="connsiteY17" fmla="*/ 1960 h 19319"/>
              <a:gd name="connsiteX18" fmla="*/ 5244 w 10059"/>
              <a:gd name="connsiteY18" fmla="*/ 861 h 19319"/>
              <a:gd name="connsiteX19" fmla="*/ 5028 w 10059"/>
              <a:gd name="connsiteY19" fmla="*/ 861 h 19319"/>
              <a:gd name="connsiteX20" fmla="*/ 5028 w 10059"/>
              <a:gd name="connsiteY20" fmla="*/ 3887 h 19319"/>
              <a:gd name="connsiteX21" fmla="*/ 4664 w 10059"/>
              <a:gd name="connsiteY21" fmla="*/ 1238 h 19319"/>
              <a:gd name="connsiteX22" fmla="*/ 4331 w 10059"/>
              <a:gd name="connsiteY22" fmla="*/ 3887 h 19319"/>
              <a:gd name="connsiteX23" fmla="*/ 4331 w 10059"/>
              <a:gd name="connsiteY23" fmla="*/ 517 h 19319"/>
              <a:gd name="connsiteX24" fmla="*/ 4209 w 10059"/>
              <a:gd name="connsiteY24" fmla="*/ 517 h 19319"/>
              <a:gd name="connsiteX25" fmla="*/ 4209 w 10059"/>
              <a:gd name="connsiteY25" fmla="*/ 0 h 19319"/>
              <a:gd name="connsiteX26" fmla="*/ 3996 w 10059"/>
              <a:gd name="connsiteY26" fmla="*/ 0 h 19319"/>
              <a:gd name="connsiteX27" fmla="*/ 3996 w 10059"/>
              <a:gd name="connsiteY27" fmla="*/ 3096 h 19319"/>
              <a:gd name="connsiteX28" fmla="*/ 3632 w 10059"/>
              <a:gd name="connsiteY28" fmla="*/ 1238 h 19319"/>
              <a:gd name="connsiteX29" fmla="*/ 3455 w 10059"/>
              <a:gd name="connsiteY29" fmla="*/ 2203 h 19319"/>
              <a:gd name="connsiteX30" fmla="*/ 3292 w 10059"/>
              <a:gd name="connsiteY30" fmla="*/ 1995 h 19319"/>
              <a:gd name="connsiteX31" fmla="*/ 3073 w 10059"/>
              <a:gd name="connsiteY31" fmla="*/ 3096 h 19319"/>
              <a:gd name="connsiteX32" fmla="*/ 5 w 10059"/>
              <a:gd name="connsiteY32" fmla="*/ 3097 h 19319"/>
              <a:gd name="connsiteX33" fmla="*/ 0 w 10059"/>
              <a:gd name="connsiteY33" fmla="*/ 17539 h 19319"/>
              <a:gd name="connsiteX34" fmla="*/ 10059 w 10059"/>
              <a:gd name="connsiteY34" fmla="*/ 19319 h 19319"/>
              <a:gd name="connsiteX0" fmla="*/ 10060 w 10060"/>
              <a:gd name="connsiteY0" fmla="*/ 19319 h 19319"/>
              <a:gd name="connsiteX1" fmla="*/ 10040 w 10060"/>
              <a:gd name="connsiteY1" fmla="*/ 3096 h 19319"/>
              <a:gd name="connsiteX2" fmla="*/ 7427 w 10060"/>
              <a:gd name="connsiteY2" fmla="*/ 3096 h 19319"/>
              <a:gd name="connsiteX3" fmla="*/ 7427 w 10060"/>
              <a:gd name="connsiteY3" fmla="*/ 1719 h 19319"/>
              <a:gd name="connsiteX4" fmla="*/ 7307 w 10060"/>
              <a:gd name="connsiteY4" fmla="*/ 1719 h 19319"/>
              <a:gd name="connsiteX5" fmla="*/ 7307 w 10060"/>
              <a:gd name="connsiteY5" fmla="*/ 1238 h 19319"/>
              <a:gd name="connsiteX6" fmla="*/ 7094 w 10060"/>
              <a:gd name="connsiteY6" fmla="*/ 1238 h 19319"/>
              <a:gd name="connsiteX7" fmla="*/ 7094 w 10060"/>
              <a:gd name="connsiteY7" fmla="*/ 2957 h 19319"/>
              <a:gd name="connsiteX8" fmla="*/ 6778 w 10060"/>
              <a:gd name="connsiteY8" fmla="*/ 1755 h 19319"/>
              <a:gd name="connsiteX9" fmla="*/ 6466 w 10060"/>
              <a:gd name="connsiteY9" fmla="*/ 2924 h 19319"/>
              <a:gd name="connsiteX10" fmla="*/ 6471 w 10060"/>
              <a:gd name="connsiteY10" fmla="*/ 2098 h 19319"/>
              <a:gd name="connsiteX11" fmla="*/ 6276 w 10060"/>
              <a:gd name="connsiteY11" fmla="*/ 1273 h 19319"/>
              <a:gd name="connsiteX12" fmla="*/ 6061 w 10060"/>
              <a:gd name="connsiteY12" fmla="*/ 2098 h 19319"/>
              <a:gd name="connsiteX13" fmla="*/ 6061 w 10060"/>
              <a:gd name="connsiteY13" fmla="*/ 3096 h 19319"/>
              <a:gd name="connsiteX14" fmla="*/ 5699 w 10060"/>
              <a:gd name="connsiteY14" fmla="*/ 1960 h 19319"/>
              <a:gd name="connsiteX15" fmla="*/ 5365 w 10060"/>
              <a:gd name="connsiteY15" fmla="*/ 5334 h 19319"/>
              <a:gd name="connsiteX16" fmla="*/ 5365 w 10060"/>
              <a:gd name="connsiteY16" fmla="*/ 1960 h 19319"/>
              <a:gd name="connsiteX17" fmla="*/ 5245 w 10060"/>
              <a:gd name="connsiteY17" fmla="*/ 1960 h 19319"/>
              <a:gd name="connsiteX18" fmla="*/ 5245 w 10060"/>
              <a:gd name="connsiteY18" fmla="*/ 861 h 19319"/>
              <a:gd name="connsiteX19" fmla="*/ 5029 w 10060"/>
              <a:gd name="connsiteY19" fmla="*/ 861 h 19319"/>
              <a:gd name="connsiteX20" fmla="*/ 5029 w 10060"/>
              <a:gd name="connsiteY20" fmla="*/ 3887 h 19319"/>
              <a:gd name="connsiteX21" fmla="*/ 4665 w 10060"/>
              <a:gd name="connsiteY21" fmla="*/ 1238 h 19319"/>
              <a:gd name="connsiteX22" fmla="*/ 4332 w 10060"/>
              <a:gd name="connsiteY22" fmla="*/ 3887 h 19319"/>
              <a:gd name="connsiteX23" fmla="*/ 4332 w 10060"/>
              <a:gd name="connsiteY23" fmla="*/ 517 h 19319"/>
              <a:gd name="connsiteX24" fmla="*/ 4210 w 10060"/>
              <a:gd name="connsiteY24" fmla="*/ 517 h 19319"/>
              <a:gd name="connsiteX25" fmla="*/ 4210 w 10060"/>
              <a:gd name="connsiteY25" fmla="*/ 0 h 19319"/>
              <a:gd name="connsiteX26" fmla="*/ 3997 w 10060"/>
              <a:gd name="connsiteY26" fmla="*/ 0 h 19319"/>
              <a:gd name="connsiteX27" fmla="*/ 3997 w 10060"/>
              <a:gd name="connsiteY27" fmla="*/ 3096 h 19319"/>
              <a:gd name="connsiteX28" fmla="*/ 3633 w 10060"/>
              <a:gd name="connsiteY28" fmla="*/ 1238 h 19319"/>
              <a:gd name="connsiteX29" fmla="*/ 3456 w 10060"/>
              <a:gd name="connsiteY29" fmla="*/ 2203 h 19319"/>
              <a:gd name="connsiteX30" fmla="*/ 3293 w 10060"/>
              <a:gd name="connsiteY30" fmla="*/ 1995 h 19319"/>
              <a:gd name="connsiteX31" fmla="*/ 3074 w 10060"/>
              <a:gd name="connsiteY31" fmla="*/ 3096 h 19319"/>
              <a:gd name="connsiteX32" fmla="*/ 6 w 10060"/>
              <a:gd name="connsiteY32" fmla="*/ 3097 h 19319"/>
              <a:gd name="connsiteX33" fmla="*/ 1 w 10060"/>
              <a:gd name="connsiteY33" fmla="*/ 17539 h 19319"/>
              <a:gd name="connsiteX34" fmla="*/ 10060 w 10060"/>
              <a:gd name="connsiteY34" fmla="*/ 19319 h 19319"/>
              <a:gd name="connsiteX0" fmla="*/ 10060 w 10060"/>
              <a:gd name="connsiteY0" fmla="*/ 19319 h 19319"/>
              <a:gd name="connsiteX1" fmla="*/ 10040 w 10060"/>
              <a:gd name="connsiteY1" fmla="*/ 3096 h 19319"/>
              <a:gd name="connsiteX2" fmla="*/ 7427 w 10060"/>
              <a:gd name="connsiteY2" fmla="*/ 3096 h 19319"/>
              <a:gd name="connsiteX3" fmla="*/ 7427 w 10060"/>
              <a:gd name="connsiteY3" fmla="*/ 1719 h 19319"/>
              <a:gd name="connsiteX4" fmla="*/ 7307 w 10060"/>
              <a:gd name="connsiteY4" fmla="*/ 1719 h 19319"/>
              <a:gd name="connsiteX5" fmla="*/ 7307 w 10060"/>
              <a:gd name="connsiteY5" fmla="*/ 1238 h 19319"/>
              <a:gd name="connsiteX6" fmla="*/ 7094 w 10060"/>
              <a:gd name="connsiteY6" fmla="*/ 1238 h 19319"/>
              <a:gd name="connsiteX7" fmla="*/ 7094 w 10060"/>
              <a:gd name="connsiteY7" fmla="*/ 2957 h 19319"/>
              <a:gd name="connsiteX8" fmla="*/ 6778 w 10060"/>
              <a:gd name="connsiteY8" fmla="*/ 1755 h 19319"/>
              <a:gd name="connsiteX9" fmla="*/ 6466 w 10060"/>
              <a:gd name="connsiteY9" fmla="*/ 2924 h 19319"/>
              <a:gd name="connsiteX10" fmla="*/ 6471 w 10060"/>
              <a:gd name="connsiteY10" fmla="*/ 2098 h 19319"/>
              <a:gd name="connsiteX11" fmla="*/ 6276 w 10060"/>
              <a:gd name="connsiteY11" fmla="*/ 1273 h 19319"/>
              <a:gd name="connsiteX12" fmla="*/ 6061 w 10060"/>
              <a:gd name="connsiteY12" fmla="*/ 2098 h 19319"/>
              <a:gd name="connsiteX13" fmla="*/ 6061 w 10060"/>
              <a:gd name="connsiteY13" fmla="*/ 3096 h 19319"/>
              <a:gd name="connsiteX14" fmla="*/ 5699 w 10060"/>
              <a:gd name="connsiteY14" fmla="*/ 1960 h 19319"/>
              <a:gd name="connsiteX15" fmla="*/ 5365 w 10060"/>
              <a:gd name="connsiteY15" fmla="*/ 5334 h 19319"/>
              <a:gd name="connsiteX16" fmla="*/ 5365 w 10060"/>
              <a:gd name="connsiteY16" fmla="*/ 1960 h 19319"/>
              <a:gd name="connsiteX17" fmla="*/ 5245 w 10060"/>
              <a:gd name="connsiteY17" fmla="*/ 1960 h 19319"/>
              <a:gd name="connsiteX18" fmla="*/ 5245 w 10060"/>
              <a:gd name="connsiteY18" fmla="*/ 861 h 19319"/>
              <a:gd name="connsiteX19" fmla="*/ 5029 w 10060"/>
              <a:gd name="connsiteY19" fmla="*/ 861 h 19319"/>
              <a:gd name="connsiteX20" fmla="*/ 5029 w 10060"/>
              <a:gd name="connsiteY20" fmla="*/ 3887 h 19319"/>
              <a:gd name="connsiteX21" fmla="*/ 4665 w 10060"/>
              <a:gd name="connsiteY21" fmla="*/ 1238 h 19319"/>
              <a:gd name="connsiteX22" fmla="*/ 4332 w 10060"/>
              <a:gd name="connsiteY22" fmla="*/ 3887 h 19319"/>
              <a:gd name="connsiteX23" fmla="*/ 4332 w 10060"/>
              <a:gd name="connsiteY23" fmla="*/ 517 h 19319"/>
              <a:gd name="connsiteX24" fmla="*/ 4210 w 10060"/>
              <a:gd name="connsiteY24" fmla="*/ 517 h 19319"/>
              <a:gd name="connsiteX25" fmla="*/ 4210 w 10060"/>
              <a:gd name="connsiteY25" fmla="*/ 0 h 19319"/>
              <a:gd name="connsiteX26" fmla="*/ 3997 w 10060"/>
              <a:gd name="connsiteY26" fmla="*/ 0 h 19319"/>
              <a:gd name="connsiteX27" fmla="*/ 3997 w 10060"/>
              <a:gd name="connsiteY27" fmla="*/ 3096 h 19319"/>
              <a:gd name="connsiteX28" fmla="*/ 3633 w 10060"/>
              <a:gd name="connsiteY28" fmla="*/ 1238 h 19319"/>
              <a:gd name="connsiteX29" fmla="*/ 3456 w 10060"/>
              <a:gd name="connsiteY29" fmla="*/ 2203 h 19319"/>
              <a:gd name="connsiteX30" fmla="*/ 3293 w 10060"/>
              <a:gd name="connsiteY30" fmla="*/ 1995 h 19319"/>
              <a:gd name="connsiteX31" fmla="*/ 3074 w 10060"/>
              <a:gd name="connsiteY31" fmla="*/ 3096 h 19319"/>
              <a:gd name="connsiteX32" fmla="*/ 6 w 10060"/>
              <a:gd name="connsiteY32" fmla="*/ 3097 h 19319"/>
              <a:gd name="connsiteX33" fmla="*/ 1 w 10060"/>
              <a:gd name="connsiteY33" fmla="*/ 17539 h 19319"/>
              <a:gd name="connsiteX34" fmla="*/ 10060 w 10060"/>
              <a:gd name="connsiteY34" fmla="*/ 19319 h 19319"/>
              <a:gd name="connsiteX0" fmla="*/ 9846 w 10040"/>
              <a:gd name="connsiteY0" fmla="*/ 14925 h 17539"/>
              <a:gd name="connsiteX1" fmla="*/ 10040 w 10040"/>
              <a:gd name="connsiteY1" fmla="*/ 3096 h 17539"/>
              <a:gd name="connsiteX2" fmla="*/ 7427 w 10040"/>
              <a:gd name="connsiteY2" fmla="*/ 3096 h 17539"/>
              <a:gd name="connsiteX3" fmla="*/ 7427 w 10040"/>
              <a:gd name="connsiteY3" fmla="*/ 1719 h 17539"/>
              <a:gd name="connsiteX4" fmla="*/ 7307 w 10040"/>
              <a:gd name="connsiteY4" fmla="*/ 1719 h 17539"/>
              <a:gd name="connsiteX5" fmla="*/ 7307 w 10040"/>
              <a:gd name="connsiteY5" fmla="*/ 1238 h 17539"/>
              <a:gd name="connsiteX6" fmla="*/ 7094 w 10040"/>
              <a:gd name="connsiteY6" fmla="*/ 1238 h 17539"/>
              <a:gd name="connsiteX7" fmla="*/ 7094 w 10040"/>
              <a:gd name="connsiteY7" fmla="*/ 2957 h 17539"/>
              <a:gd name="connsiteX8" fmla="*/ 6778 w 10040"/>
              <a:gd name="connsiteY8" fmla="*/ 1755 h 17539"/>
              <a:gd name="connsiteX9" fmla="*/ 6466 w 10040"/>
              <a:gd name="connsiteY9" fmla="*/ 2924 h 17539"/>
              <a:gd name="connsiteX10" fmla="*/ 6471 w 10040"/>
              <a:gd name="connsiteY10" fmla="*/ 2098 h 17539"/>
              <a:gd name="connsiteX11" fmla="*/ 6276 w 10040"/>
              <a:gd name="connsiteY11" fmla="*/ 1273 h 17539"/>
              <a:gd name="connsiteX12" fmla="*/ 6061 w 10040"/>
              <a:gd name="connsiteY12" fmla="*/ 2098 h 17539"/>
              <a:gd name="connsiteX13" fmla="*/ 6061 w 10040"/>
              <a:gd name="connsiteY13" fmla="*/ 3096 h 17539"/>
              <a:gd name="connsiteX14" fmla="*/ 5699 w 10040"/>
              <a:gd name="connsiteY14" fmla="*/ 1960 h 17539"/>
              <a:gd name="connsiteX15" fmla="*/ 5365 w 10040"/>
              <a:gd name="connsiteY15" fmla="*/ 5334 h 17539"/>
              <a:gd name="connsiteX16" fmla="*/ 5365 w 10040"/>
              <a:gd name="connsiteY16" fmla="*/ 1960 h 17539"/>
              <a:gd name="connsiteX17" fmla="*/ 5245 w 10040"/>
              <a:gd name="connsiteY17" fmla="*/ 1960 h 17539"/>
              <a:gd name="connsiteX18" fmla="*/ 5245 w 10040"/>
              <a:gd name="connsiteY18" fmla="*/ 861 h 17539"/>
              <a:gd name="connsiteX19" fmla="*/ 5029 w 10040"/>
              <a:gd name="connsiteY19" fmla="*/ 861 h 17539"/>
              <a:gd name="connsiteX20" fmla="*/ 5029 w 10040"/>
              <a:gd name="connsiteY20" fmla="*/ 3887 h 17539"/>
              <a:gd name="connsiteX21" fmla="*/ 4665 w 10040"/>
              <a:gd name="connsiteY21" fmla="*/ 1238 h 17539"/>
              <a:gd name="connsiteX22" fmla="*/ 4332 w 10040"/>
              <a:gd name="connsiteY22" fmla="*/ 3887 h 17539"/>
              <a:gd name="connsiteX23" fmla="*/ 4332 w 10040"/>
              <a:gd name="connsiteY23" fmla="*/ 517 h 17539"/>
              <a:gd name="connsiteX24" fmla="*/ 4210 w 10040"/>
              <a:gd name="connsiteY24" fmla="*/ 517 h 17539"/>
              <a:gd name="connsiteX25" fmla="*/ 4210 w 10040"/>
              <a:gd name="connsiteY25" fmla="*/ 0 h 17539"/>
              <a:gd name="connsiteX26" fmla="*/ 3997 w 10040"/>
              <a:gd name="connsiteY26" fmla="*/ 0 h 17539"/>
              <a:gd name="connsiteX27" fmla="*/ 3997 w 10040"/>
              <a:gd name="connsiteY27" fmla="*/ 3096 h 17539"/>
              <a:gd name="connsiteX28" fmla="*/ 3633 w 10040"/>
              <a:gd name="connsiteY28" fmla="*/ 1238 h 17539"/>
              <a:gd name="connsiteX29" fmla="*/ 3456 w 10040"/>
              <a:gd name="connsiteY29" fmla="*/ 2203 h 17539"/>
              <a:gd name="connsiteX30" fmla="*/ 3293 w 10040"/>
              <a:gd name="connsiteY30" fmla="*/ 1995 h 17539"/>
              <a:gd name="connsiteX31" fmla="*/ 3074 w 10040"/>
              <a:gd name="connsiteY31" fmla="*/ 3096 h 17539"/>
              <a:gd name="connsiteX32" fmla="*/ 6 w 10040"/>
              <a:gd name="connsiteY32" fmla="*/ 3097 h 17539"/>
              <a:gd name="connsiteX33" fmla="*/ 1 w 10040"/>
              <a:gd name="connsiteY33" fmla="*/ 17539 h 17539"/>
              <a:gd name="connsiteX34" fmla="*/ 9846 w 10040"/>
              <a:gd name="connsiteY34" fmla="*/ 14925 h 17539"/>
              <a:gd name="connsiteX0" fmla="*/ 10048 w 10048"/>
              <a:gd name="connsiteY0" fmla="*/ 17543 h 17543"/>
              <a:gd name="connsiteX1" fmla="*/ 10040 w 10048"/>
              <a:gd name="connsiteY1" fmla="*/ 3096 h 17543"/>
              <a:gd name="connsiteX2" fmla="*/ 7427 w 10048"/>
              <a:gd name="connsiteY2" fmla="*/ 3096 h 17543"/>
              <a:gd name="connsiteX3" fmla="*/ 7427 w 10048"/>
              <a:gd name="connsiteY3" fmla="*/ 1719 h 17543"/>
              <a:gd name="connsiteX4" fmla="*/ 7307 w 10048"/>
              <a:gd name="connsiteY4" fmla="*/ 1719 h 17543"/>
              <a:gd name="connsiteX5" fmla="*/ 7307 w 10048"/>
              <a:gd name="connsiteY5" fmla="*/ 1238 h 17543"/>
              <a:gd name="connsiteX6" fmla="*/ 7094 w 10048"/>
              <a:gd name="connsiteY6" fmla="*/ 1238 h 17543"/>
              <a:gd name="connsiteX7" fmla="*/ 7094 w 10048"/>
              <a:gd name="connsiteY7" fmla="*/ 2957 h 17543"/>
              <a:gd name="connsiteX8" fmla="*/ 6778 w 10048"/>
              <a:gd name="connsiteY8" fmla="*/ 1755 h 17543"/>
              <a:gd name="connsiteX9" fmla="*/ 6466 w 10048"/>
              <a:gd name="connsiteY9" fmla="*/ 2924 h 17543"/>
              <a:gd name="connsiteX10" fmla="*/ 6471 w 10048"/>
              <a:gd name="connsiteY10" fmla="*/ 2098 h 17543"/>
              <a:gd name="connsiteX11" fmla="*/ 6276 w 10048"/>
              <a:gd name="connsiteY11" fmla="*/ 1273 h 17543"/>
              <a:gd name="connsiteX12" fmla="*/ 6061 w 10048"/>
              <a:gd name="connsiteY12" fmla="*/ 2098 h 17543"/>
              <a:gd name="connsiteX13" fmla="*/ 6061 w 10048"/>
              <a:gd name="connsiteY13" fmla="*/ 3096 h 17543"/>
              <a:gd name="connsiteX14" fmla="*/ 5699 w 10048"/>
              <a:gd name="connsiteY14" fmla="*/ 1960 h 17543"/>
              <a:gd name="connsiteX15" fmla="*/ 5365 w 10048"/>
              <a:gd name="connsiteY15" fmla="*/ 5334 h 17543"/>
              <a:gd name="connsiteX16" fmla="*/ 5365 w 10048"/>
              <a:gd name="connsiteY16" fmla="*/ 1960 h 17543"/>
              <a:gd name="connsiteX17" fmla="*/ 5245 w 10048"/>
              <a:gd name="connsiteY17" fmla="*/ 1960 h 17543"/>
              <a:gd name="connsiteX18" fmla="*/ 5245 w 10048"/>
              <a:gd name="connsiteY18" fmla="*/ 861 h 17543"/>
              <a:gd name="connsiteX19" fmla="*/ 5029 w 10048"/>
              <a:gd name="connsiteY19" fmla="*/ 861 h 17543"/>
              <a:gd name="connsiteX20" fmla="*/ 5029 w 10048"/>
              <a:gd name="connsiteY20" fmla="*/ 3887 h 17543"/>
              <a:gd name="connsiteX21" fmla="*/ 4665 w 10048"/>
              <a:gd name="connsiteY21" fmla="*/ 1238 h 17543"/>
              <a:gd name="connsiteX22" fmla="*/ 4332 w 10048"/>
              <a:gd name="connsiteY22" fmla="*/ 3887 h 17543"/>
              <a:gd name="connsiteX23" fmla="*/ 4332 w 10048"/>
              <a:gd name="connsiteY23" fmla="*/ 517 h 17543"/>
              <a:gd name="connsiteX24" fmla="*/ 4210 w 10048"/>
              <a:gd name="connsiteY24" fmla="*/ 517 h 17543"/>
              <a:gd name="connsiteX25" fmla="*/ 4210 w 10048"/>
              <a:gd name="connsiteY25" fmla="*/ 0 h 17543"/>
              <a:gd name="connsiteX26" fmla="*/ 3997 w 10048"/>
              <a:gd name="connsiteY26" fmla="*/ 0 h 17543"/>
              <a:gd name="connsiteX27" fmla="*/ 3997 w 10048"/>
              <a:gd name="connsiteY27" fmla="*/ 3096 h 17543"/>
              <a:gd name="connsiteX28" fmla="*/ 3633 w 10048"/>
              <a:gd name="connsiteY28" fmla="*/ 1238 h 17543"/>
              <a:gd name="connsiteX29" fmla="*/ 3456 w 10048"/>
              <a:gd name="connsiteY29" fmla="*/ 2203 h 17543"/>
              <a:gd name="connsiteX30" fmla="*/ 3293 w 10048"/>
              <a:gd name="connsiteY30" fmla="*/ 1995 h 17543"/>
              <a:gd name="connsiteX31" fmla="*/ 3074 w 10048"/>
              <a:gd name="connsiteY31" fmla="*/ 3096 h 17543"/>
              <a:gd name="connsiteX32" fmla="*/ 6 w 10048"/>
              <a:gd name="connsiteY32" fmla="*/ 3097 h 17543"/>
              <a:gd name="connsiteX33" fmla="*/ 1 w 10048"/>
              <a:gd name="connsiteY33" fmla="*/ 17539 h 17543"/>
              <a:gd name="connsiteX34" fmla="*/ 10048 w 10048"/>
              <a:gd name="connsiteY34" fmla="*/ 17543 h 17543"/>
              <a:gd name="connsiteX0" fmla="*/ 10048 w 10048"/>
              <a:gd name="connsiteY0" fmla="*/ 17543 h 17543"/>
              <a:gd name="connsiteX1" fmla="*/ 10040 w 10048"/>
              <a:gd name="connsiteY1" fmla="*/ 3096 h 17543"/>
              <a:gd name="connsiteX2" fmla="*/ 7427 w 10048"/>
              <a:gd name="connsiteY2" fmla="*/ 3096 h 17543"/>
              <a:gd name="connsiteX3" fmla="*/ 7427 w 10048"/>
              <a:gd name="connsiteY3" fmla="*/ 1719 h 17543"/>
              <a:gd name="connsiteX4" fmla="*/ 7307 w 10048"/>
              <a:gd name="connsiteY4" fmla="*/ 1719 h 17543"/>
              <a:gd name="connsiteX5" fmla="*/ 7307 w 10048"/>
              <a:gd name="connsiteY5" fmla="*/ 1238 h 17543"/>
              <a:gd name="connsiteX6" fmla="*/ 7094 w 10048"/>
              <a:gd name="connsiteY6" fmla="*/ 1238 h 17543"/>
              <a:gd name="connsiteX7" fmla="*/ 7094 w 10048"/>
              <a:gd name="connsiteY7" fmla="*/ 2957 h 17543"/>
              <a:gd name="connsiteX8" fmla="*/ 6778 w 10048"/>
              <a:gd name="connsiteY8" fmla="*/ 1755 h 17543"/>
              <a:gd name="connsiteX9" fmla="*/ 6466 w 10048"/>
              <a:gd name="connsiteY9" fmla="*/ 2924 h 17543"/>
              <a:gd name="connsiteX10" fmla="*/ 6471 w 10048"/>
              <a:gd name="connsiteY10" fmla="*/ 2098 h 17543"/>
              <a:gd name="connsiteX11" fmla="*/ 6276 w 10048"/>
              <a:gd name="connsiteY11" fmla="*/ 1273 h 17543"/>
              <a:gd name="connsiteX12" fmla="*/ 6061 w 10048"/>
              <a:gd name="connsiteY12" fmla="*/ 2098 h 17543"/>
              <a:gd name="connsiteX13" fmla="*/ 6061 w 10048"/>
              <a:gd name="connsiteY13" fmla="*/ 3096 h 17543"/>
              <a:gd name="connsiteX14" fmla="*/ 5699 w 10048"/>
              <a:gd name="connsiteY14" fmla="*/ 1960 h 17543"/>
              <a:gd name="connsiteX15" fmla="*/ 5365 w 10048"/>
              <a:gd name="connsiteY15" fmla="*/ 5334 h 17543"/>
              <a:gd name="connsiteX16" fmla="*/ 5365 w 10048"/>
              <a:gd name="connsiteY16" fmla="*/ 1960 h 17543"/>
              <a:gd name="connsiteX17" fmla="*/ 5245 w 10048"/>
              <a:gd name="connsiteY17" fmla="*/ 1960 h 17543"/>
              <a:gd name="connsiteX18" fmla="*/ 5245 w 10048"/>
              <a:gd name="connsiteY18" fmla="*/ 861 h 17543"/>
              <a:gd name="connsiteX19" fmla="*/ 5029 w 10048"/>
              <a:gd name="connsiteY19" fmla="*/ 861 h 17543"/>
              <a:gd name="connsiteX20" fmla="*/ 5029 w 10048"/>
              <a:gd name="connsiteY20" fmla="*/ 3887 h 17543"/>
              <a:gd name="connsiteX21" fmla="*/ 4665 w 10048"/>
              <a:gd name="connsiteY21" fmla="*/ 1238 h 17543"/>
              <a:gd name="connsiteX22" fmla="*/ 4332 w 10048"/>
              <a:gd name="connsiteY22" fmla="*/ 3887 h 17543"/>
              <a:gd name="connsiteX23" fmla="*/ 4332 w 10048"/>
              <a:gd name="connsiteY23" fmla="*/ 517 h 17543"/>
              <a:gd name="connsiteX24" fmla="*/ 4210 w 10048"/>
              <a:gd name="connsiteY24" fmla="*/ 517 h 17543"/>
              <a:gd name="connsiteX25" fmla="*/ 4210 w 10048"/>
              <a:gd name="connsiteY25" fmla="*/ 0 h 17543"/>
              <a:gd name="connsiteX26" fmla="*/ 3997 w 10048"/>
              <a:gd name="connsiteY26" fmla="*/ 0 h 17543"/>
              <a:gd name="connsiteX27" fmla="*/ 3997 w 10048"/>
              <a:gd name="connsiteY27" fmla="*/ 3096 h 17543"/>
              <a:gd name="connsiteX28" fmla="*/ 3633 w 10048"/>
              <a:gd name="connsiteY28" fmla="*/ 1238 h 17543"/>
              <a:gd name="connsiteX29" fmla="*/ 3456 w 10048"/>
              <a:gd name="connsiteY29" fmla="*/ 2203 h 17543"/>
              <a:gd name="connsiteX30" fmla="*/ 3293 w 10048"/>
              <a:gd name="connsiteY30" fmla="*/ 1995 h 17543"/>
              <a:gd name="connsiteX31" fmla="*/ 3074 w 10048"/>
              <a:gd name="connsiteY31" fmla="*/ 3096 h 17543"/>
              <a:gd name="connsiteX32" fmla="*/ 6 w 10048"/>
              <a:gd name="connsiteY32" fmla="*/ 3097 h 17543"/>
              <a:gd name="connsiteX33" fmla="*/ 1 w 10048"/>
              <a:gd name="connsiteY33" fmla="*/ 17539 h 17543"/>
              <a:gd name="connsiteX34" fmla="*/ 10048 w 10048"/>
              <a:gd name="connsiteY34" fmla="*/ 17543 h 17543"/>
              <a:gd name="connsiteX0" fmla="*/ 10048 w 10048"/>
              <a:gd name="connsiteY0" fmla="*/ 17543 h 17543"/>
              <a:gd name="connsiteX1" fmla="*/ 10044 w 10048"/>
              <a:gd name="connsiteY1" fmla="*/ 3096 h 17543"/>
              <a:gd name="connsiteX2" fmla="*/ 7427 w 10048"/>
              <a:gd name="connsiteY2" fmla="*/ 3096 h 17543"/>
              <a:gd name="connsiteX3" fmla="*/ 7427 w 10048"/>
              <a:gd name="connsiteY3" fmla="*/ 1719 h 17543"/>
              <a:gd name="connsiteX4" fmla="*/ 7307 w 10048"/>
              <a:gd name="connsiteY4" fmla="*/ 1719 h 17543"/>
              <a:gd name="connsiteX5" fmla="*/ 7307 w 10048"/>
              <a:gd name="connsiteY5" fmla="*/ 1238 h 17543"/>
              <a:gd name="connsiteX6" fmla="*/ 7094 w 10048"/>
              <a:gd name="connsiteY6" fmla="*/ 1238 h 17543"/>
              <a:gd name="connsiteX7" fmla="*/ 7094 w 10048"/>
              <a:gd name="connsiteY7" fmla="*/ 2957 h 17543"/>
              <a:gd name="connsiteX8" fmla="*/ 6778 w 10048"/>
              <a:gd name="connsiteY8" fmla="*/ 1755 h 17543"/>
              <a:gd name="connsiteX9" fmla="*/ 6466 w 10048"/>
              <a:gd name="connsiteY9" fmla="*/ 2924 h 17543"/>
              <a:gd name="connsiteX10" fmla="*/ 6471 w 10048"/>
              <a:gd name="connsiteY10" fmla="*/ 2098 h 17543"/>
              <a:gd name="connsiteX11" fmla="*/ 6276 w 10048"/>
              <a:gd name="connsiteY11" fmla="*/ 1273 h 17543"/>
              <a:gd name="connsiteX12" fmla="*/ 6061 w 10048"/>
              <a:gd name="connsiteY12" fmla="*/ 2098 h 17543"/>
              <a:gd name="connsiteX13" fmla="*/ 6061 w 10048"/>
              <a:gd name="connsiteY13" fmla="*/ 3096 h 17543"/>
              <a:gd name="connsiteX14" fmla="*/ 5699 w 10048"/>
              <a:gd name="connsiteY14" fmla="*/ 1960 h 17543"/>
              <a:gd name="connsiteX15" fmla="*/ 5365 w 10048"/>
              <a:gd name="connsiteY15" fmla="*/ 5334 h 17543"/>
              <a:gd name="connsiteX16" fmla="*/ 5365 w 10048"/>
              <a:gd name="connsiteY16" fmla="*/ 1960 h 17543"/>
              <a:gd name="connsiteX17" fmla="*/ 5245 w 10048"/>
              <a:gd name="connsiteY17" fmla="*/ 1960 h 17543"/>
              <a:gd name="connsiteX18" fmla="*/ 5245 w 10048"/>
              <a:gd name="connsiteY18" fmla="*/ 861 h 17543"/>
              <a:gd name="connsiteX19" fmla="*/ 5029 w 10048"/>
              <a:gd name="connsiteY19" fmla="*/ 861 h 17543"/>
              <a:gd name="connsiteX20" fmla="*/ 5029 w 10048"/>
              <a:gd name="connsiteY20" fmla="*/ 3887 h 17543"/>
              <a:gd name="connsiteX21" fmla="*/ 4665 w 10048"/>
              <a:gd name="connsiteY21" fmla="*/ 1238 h 17543"/>
              <a:gd name="connsiteX22" fmla="*/ 4332 w 10048"/>
              <a:gd name="connsiteY22" fmla="*/ 3887 h 17543"/>
              <a:gd name="connsiteX23" fmla="*/ 4332 w 10048"/>
              <a:gd name="connsiteY23" fmla="*/ 517 h 17543"/>
              <a:gd name="connsiteX24" fmla="*/ 4210 w 10048"/>
              <a:gd name="connsiteY24" fmla="*/ 517 h 17543"/>
              <a:gd name="connsiteX25" fmla="*/ 4210 w 10048"/>
              <a:gd name="connsiteY25" fmla="*/ 0 h 17543"/>
              <a:gd name="connsiteX26" fmla="*/ 3997 w 10048"/>
              <a:gd name="connsiteY26" fmla="*/ 0 h 17543"/>
              <a:gd name="connsiteX27" fmla="*/ 3997 w 10048"/>
              <a:gd name="connsiteY27" fmla="*/ 3096 h 17543"/>
              <a:gd name="connsiteX28" fmla="*/ 3633 w 10048"/>
              <a:gd name="connsiteY28" fmla="*/ 1238 h 17543"/>
              <a:gd name="connsiteX29" fmla="*/ 3456 w 10048"/>
              <a:gd name="connsiteY29" fmla="*/ 2203 h 17543"/>
              <a:gd name="connsiteX30" fmla="*/ 3293 w 10048"/>
              <a:gd name="connsiteY30" fmla="*/ 1995 h 17543"/>
              <a:gd name="connsiteX31" fmla="*/ 3074 w 10048"/>
              <a:gd name="connsiteY31" fmla="*/ 3096 h 17543"/>
              <a:gd name="connsiteX32" fmla="*/ 6 w 10048"/>
              <a:gd name="connsiteY32" fmla="*/ 3097 h 17543"/>
              <a:gd name="connsiteX33" fmla="*/ 1 w 10048"/>
              <a:gd name="connsiteY33" fmla="*/ 17539 h 17543"/>
              <a:gd name="connsiteX34" fmla="*/ 10048 w 10048"/>
              <a:gd name="connsiteY34" fmla="*/ 17543 h 17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48" h="17543">
                <a:moveTo>
                  <a:pt x="10048" y="17543"/>
                </a:moveTo>
                <a:cubicBezTo>
                  <a:pt x="10044" y="9443"/>
                  <a:pt x="10041" y="6565"/>
                  <a:pt x="10044" y="3096"/>
                </a:cubicBezTo>
                <a:lnTo>
                  <a:pt x="7427" y="3096"/>
                </a:lnTo>
                <a:lnTo>
                  <a:pt x="7427" y="1719"/>
                </a:lnTo>
                <a:lnTo>
                  <a:pt x="7307" y="1719"/>
                </a:lnTo>
                <a:lnTo>
                  <a:pt x="7307" y="1238"/>
                </a:lnTo>
                <a:lnTo>
                  <a:pt x="7094" y="1238"/>
                </a:lnTo>
                <a:lnTo>
                  <a:pt x="7094" y="2957"/>
                </a:lnTo>
                <a:cubicBezTo>
                  <a:pt x="6988" y="2556"/>
                  <a:pt x="6884" y="2155"/>
                  <a:pt x="6778" y="1755"/>
                </a:cubicBezTo>
                <a:cubicBezTo>
                  <a:pt x="6674" y="2143"/>
                  <a:pt x="6571" y="2535"/>
                  <a:pt x="6466" y="2924"/>
                </a:cubicBezTo>
                <a:cubicBezTo>
                  <a:pt x="6467" y="2650"/>
                  <a:pt x="6469" y="2374"/>
                  <a:pt x="6471" y="2098"/>
                </a:cubicBezTo>
                <a:cubicBezTo>
                  <a:pt x="6407" y="1822"/>
                  <a:pt x="6341" y="1548"/>
                  <a:pt x="6276" y="1273"/>
                </a:cubicBezTo>
                <a:cubicBezTo>
                  <a:pt x="6204" y="1547"/>
                  <a:pt x="6133" y="1822"/>
                  <a:pt x="6061" y="2098"/>
                </a:cubicBezTo>
                <a:lnTo>
                  <a:pt x="6061" y="3096"/>
                </a:lnTo>
                <a:lnTo>
                  <a:pt x="5699" y="1960"/>
                </a:lnTo>
                <a:cubicBezTo>
                  <a:pt x="5588" y="3084"/>
                  <a:pt x="5476" y="4210"/>
                  <a:pt x="5365" y="5334"/>
                </a:cubicBezTo>
                <a:lnTo>
                  <a:pt x="5365" y="1960"/>
                </a:lnTo>
                <a:lnTo>
                  <a:pt x="5245" y="1960"/>
                </a:lnTo>
                <a:lnTo>
                  <a:pt x="5245" y="861"/>
                </a:lnTo>
                <a:lnTo>
                  <a:pt x="5029" y="861"/>
                </a:lnTo>
                <a:lnTo>
                  <a:pt x="5029" y="3887"/>
                </a:lnTo>
                <a:cubicBezTo>
                  <a:pt x="4909" y="3002"/>
                  <a:pt x="4788" y="2120"/>
                  <a:pt x="4665" y="1238"/>
                </a:cubicBezTo>
                <a:lnTo>
                  <a:pt x="4332" y="3887"/>
                </a:lnTo>
                <a:lnTo>
                  <a:pt x="4332" y="517"/>
                </a:lnTo>
                <a:lnTo>
                  <a:pt x="4210" y="517"/>
                </a:lnTo>
                <a:lnTo>
                  <a:pt x="4210" y="0"/>
                </a:lnTo>
                <a:lnTo>
                  <a:pt x="3997" y="0"/>
                </a:lnTo>
                <a:lnTo>
                  <a:pt x="3997" y="3096"/>
                </a:lnTo>
                <a:cubicBezTo>
                  <a:pt x="3876" y="2477"/>
                  <a:pt x="3754" y="1857"/>
                  <a:pt x="3633" y="1238"/>
                </a:cubicBezTo>
                <a:cubicBezTo>
                  <a:pt x="3574" y="1558"/>
                  <a:pt x="3516" y="1880"/>
                  <a:pt x="3456" y="2203"/>
                </a:cubicBezTo>
                <a:lnTo>
                  <a:pt x="3293" y="1995"/>
                </a:lnTo>
                <a:cubicBezTo>
                  <a:pt x="3220" y="2362"/>
                  <a:pt x="3146" y="2728"/>
                  <a:pt x="3074" y="3096"/>
                </a:cubicBezTo>
                <a:lnTo>
                  <a:pt x="6" y="3097"/>
                </a:lnTo>
                <a:cubicBezTo>
                  <a:pt x="6" y="6548"/>
                  <a:pt x="-1" y="12205"/>
                  <a:pt x="1" y="17539"/>
                </a:cubicBezTo>
                <a:lnTo>
                  <a:pt x="10048" y="17543"/>
                </a:lnTo>
                <a:close/>
              </a:path>
            </a:pathLst>
          </a:custGeom>
          <a:solidFill>
            <a:srgbClr val="143256"/>
          </a:solidFill>
          <a:ln>
            <a:noFill/>
          </a:ln>
          <a:effectLst/>
        </p:spPr>
        <p:txBody>
          <a:bodyPr wrap="none" anchor="ctr"/>
          <a:lstStyle/>
          <a:p>
            <a:r>
              <a:rPr lang="sv-SE" dirty="0">
                <a:solidFill>
                  <a:srgbClr val="1099A9"/>
                </a:solidFill>
              </a:rPr>
              <a:t> </a:t>
            </a:r>
          </a:p>
        </p:txBody>
      </p:sp>
      <p:sp>
        <p:nvSpPr>
          <p:cNvPr id="11" name="Platshållare för text 10">
            <a:extLst>
              <a:ext uri="{FF2B5EF4-FFF2-40B4-BE49-F238E27FC236}">
                <a16:creationId xmlns:a16="http://schemas.microsoft.com/office/drawing/2014/main" id="{9FCE16B1-40DD-4581-AED5-B5841B007B25}"/>
              </a:ext>
            </a:extLst>
          </p:cNvPr>
          <p:cNvSpPr>
            <a:spLocks noGrp="1"/>
          </p:cNvSpPr>
          <p:nvPr>
            <p:ph type="body" sz="quarter" idx="13"/>
          </p:nvPr>
        </p:nvSpPr>
        <p:spPr/>
        <p:txBody>
          <a:bodyPr/>
          <a:lstStyle/>
          <a:p>
            <a:r>
              <a:rPr lang="sv-SE" dirty="0"/>
              <a:t>Måltidutvecklare</a:t>
            </a:r>
          </a:p>
        </p:txBody>
      </p:sp>
      <p:sp>
        <p:nvSpPr>
          <p:cNvPr id="10" name="Platshållare för text 9">
            <a:extLst>
              <a:ext uri="{FF2B5EF4-FFF2-40B4-BE49-F238E27FC236}">
                <a16:creationId xmlns:a16="http://schemas.microsoft.com/office/drawing/2014/main" id="{421730D3-F9F9-4D78-A111-AF4EBAA39CDE}"/>
              </a:ext>
            </a:extLst>
          </p:cNvPr>
          <p:cNvSpPr>
            <a:spLocks noGrp="1"/>
          </p:cNvSpPr>
          <p:nvPr>
            <p:ph type="body" sz="quarter" idx="12"/>
          </p:nvPr>
        </p:nvSpPr>
        <p:spPr/>
        <p:txBody>
          <a:bodyPr/>
          <a:lstStyle/>
          <a:p>
            <a:r>
              <a:rPr lang="sv-SE" dirty="0"/>
              <a:t>Anni Gederberg</a:t>
            </a:r>
          </a:p>
        </p:txBody>
      </p:sp>
      <p:sp>
        <p:nvSpPr>
          <p:cNvPr id="8" name="Platshållare för text 7">
            <a:extLst>
              <a:ext uri="{FF2B5EF4-FFF2-40B4-BE49-F238E27FC236}">
                <a16:creationId xmlns:a16="http://schemas.microsoft.com/office/drawing/2014/main" id="{FE2AFB24-FB1C-4DBD-ACFF-9453C71D9265}"/>
              </a:ext>
            </a:extLst>
          </p:cNvPr>
          <p:cNvSpPr>
            <a:spLocks noGrp="1"/>
          </p:cNvSpPr>
          <p:nvPr>
            <p:ph type="body" sz="quarter" idx="10"/>
          </p:nvPr>
        </p:nvSpPr>
        <p:spPr>
          <a:xfrm>
            <a:off x="1553759" y="2586775"/>
            <a:ext cx="7973234" cy="561314"/>
          </a:xfrm>
        </p:spPr>
        <p:txBody>
          <a:bodyPr/>
          <a:lstStyle/>
          <a:p>
            <a:pPr algn="ctr"/>
            <a:r>
              <a:rPr lang="sv-SE" dirty="0">
                <a:solidFill>
                  <a:schemeClr val="bg2"/>
                </a:solidFill>
              </a:rPr>
              <a:t>Miljöombudsutbildning 2022-04-25</a:t>
            </a:r>
          </a:p>
        </p:txBody>
      </p:sp>
      <p:sp>
        <p:nvSpPr>
          <p:cNvPr id="7" name="Rubrik 6">
            <a:extLst>
              <a:ext uri="{FF2B5EF4-FFF2-40B4-BE49-F238E27FC236}">
                <a16:creationId xmlns:a16="http://schemas.microsoft.com/office/drawing/2014/main" id="{D526C60E-7433-41D3-84B6-9DD54CE1EA88}"/>
              </a:ext>
            </a:extLst>
          </p:cNvPr>
          <p:cNvSpPr>
            <a:spLocks noGrp="1"/>
          </p:cNvSpPr>
          <p:nvPr>
            <p:ph type="title"/>
          </p:nvPr>
        </p:nvSpPr>
        <p:spPr>
          <a:xfrm>
            <a:off x="0" y="1110230"/>
            <a:ext cx="11080752" cy="1320567"/>
          </a:xfrm>
        </p:spPr>
        <p:txBody>
          <a:bodyPr/>
          <a:lstStyle/>
          <a:p>
            <a:pPr algn="ctr"/>
            <a:r>
              <a:rPr lang="sv-SE" dirty="0">
                <a:solidFill>
                  <a:schemeClr val="bg2">
                    <a:lumMod val="75000"/>
                  </a:schemeClr>
                </a:solidFill>
              </a:rPr>
              <a:t>Mat och miljö</a:t>
            </a:r>
          </a:p>
        </p:txBody>
      </p:sp>
      <p:grpSp>
        <p:nvGrpSpPr>
          <p:cNvPr id="16" name="Kommunlogotyp">
            <a:extLst>
              <a:ext uri="{FF2B5EF4-FFF2-40B4-BE49-F238E27FC236}">
                <a16:creationId xmlns:a16="http://schemas.microsoft.com/office/drawing/2014/main" id="{95703B96-CE68-4DEA-8088-AF41866CC8E7}"/>
              </a:ext>
            </a:extLst>
          </p:cNvPr>
          <p:cNvGrpSpPr/>
          <p:nvPr/>
        </p:nvGrpSpPr>
        <p:grpSpPr>
          <a:xfrm>
            <a:off x="10717683" y="0"/>
            <a:ext cx="1115274" cy="1635071"/>
            <a:chOff x="9842029" y="0"/>
            <a:chExt cx="1115274" cy="1635071"/>
          </a:xfrm>
          <a:effectLst>
            <a:outerShdw blurRad="50800" dist="38100" dir="5400000" algn="t" rotWithShape="0">
              <a:prstClr val="black">
                <a:alpha val="40000"/>
              </a:prstClr>
            </a:outerShdw>
          </a:effectLst>
        </p:grpSpPr>
        <p:sp>
          <p:nvSpPr>
            <p:cNvPr id="17" name="Platta">
              <a:extLst>
                <a:ext uri="{FF2B5EF4-FFF2-40B4-BE49-F238E27FC236}">
                  <a16:creationId xmlns:a16="http://schemas.microsoft.com/office/drawing/2014/main" id="{D20E1C9D-F2F3-4EE1-9E6A-A31C759EF09C}"/>
                </a:ext>
              </a:extLst>
            </p:cNvPr>
            <p:cNvSpPr/>
            <p:nvPr/>
          </p:nvSpPr>
          <p:spPr>
            <a:xfrm>
              <a:off x="9842029" y="0"/>
              <a:ext cx="1115274" cy="1635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8" name="Kommunvapen">
              <a:extLst>
                <a:ext uri="{FF2B5EF4-FFF2-40B4-BE49-F238E27FC236}">
                  <a16:creationId xmlns:a16="http://schemas.microsoft.com/office/drawing/2014/main" id="{C9CF25C2-3DEF-4551-B4F4-32E346AECB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011" y="192943"/>
              <a:ext cx="739307" cy="1221574"/>
            </a:xfrm>
            <a:prstGeom prst="rect">
              <a:avLst/>
            </a:prstGeom>
          </p:spPr>
        </p:pic>
      </p:grpSp>
    </p:spTree>
    <p:extLst>
      <p:ext uri="{BB962C8B-B14F-4D97-AF65-F5344CB8AC3E}">
        <p14:creationId xmlns:p14="http://schemas.microsoft.com/office/powerpoint/2010/main" val="2170661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text 6">
            <a:extLst>
              <a:ext uri="{FF2B5EF4-FFF2-40B4-BE49-F238E27FC236}">
                <a16:creationId xmlns:a16="http://schemas.microsoft.com/office/drawing/2014/main" id="{45F081FB-AEF0-4D54-8D33-18AA5B80D0D5}"/>
              </a:ext>
            </a:extLst>
          </p:cNvPr>
          <p:cNvSpPr>
            <a:spLocks noGrp="1"/>
          </p:cNvSpPr>
          <p:nvPr>
            <p:ph type="body" sz="quarter" idx="15"/>
          </p:nvPr>
        </p:nvSpPr>
        <p:spPr>
          <a:xfrm>
            <a:off x="559871" y="1360467"/>
            <a:ext cx="10359920" cy="3545555"/>
          </a:xfrm>
        </p:spPr>
        <p:txBody>
          <a:bodyPr numCol="2"/>
          <a:lstStyle/>
          <a:p>
            <a:pPr marL="0" indent="0">
              <a:buNone/>
            </a:pPr>
            <a:r>
              <a:rPr lang="sv-SE" sz="2800" dirty="0"/>
              <a:t>Nuläge</a:t>
            </a:r>
            <a:br>
              <a:rPr lang="sv-SE" sz="2800" dirty="0"/>
            </a:br>
            <a:endParaRPr lang="sv-SE" sz="2800" dirty="0"/>
          </a:p>
          <a:p>
            <a:r>
              <a:rPr lang="sv-SE" sz="1400" dirty="0"/>
              <a:t>Matsvinn mäts varje dag inom skola, förskola, gymnasium</a:t>
            </a:r>
          </a:p>
          <a:p>
            <a:pPr lvl="1">
              <a:buFont typeface="Wingdings" panose="05000000000000000000" pitchFamily="2" charset="2"/>
              <a:buChar char="Ø"/>
            </a:pPr>
            <a:r>
              <a:rPr lang="sv-SE" sz="1400" dirty="0"/>
              <a:t>Mäter tallrikssvinn och serveringssvinn (serveringssvinn ”största boven”)</a:t>
            </a:r>
          </a:p>
          <a:p>
            <a:pPr lvl="1">
              <a:buFont typeface="Wingdings" panose="05000000000000000000" pitchFamily="2" charset="2"/>
              <a:buChar char="Ø"/>
            </a:pPr>
            <a:r>
              <a:rPr lang="sv-SE" sz="1400" dirty="0"/>
              <a:t>I genomsnitt ca. 57g matsvinn/port och dag T1 2022 </a:t>
            </a:r>
            <a:br>
              <a:rPr lang="sv-SE" sz="1400" dirty="0"/>
            </a:br>
            <a:r>
              <a:rPr lang="sv-SE" sz="1400" dirty="0"/>
              <a:t>Skola, förskola, gymnasium </a:t>
            </a:r>
          </a:p>
          <a:p>
            <a:pPr lvl="1">
              <a:buFont typeface="Wingdings" panose="05000000000000000000" pitchFamily="2" charset="2"/>
              <a:buChar char="Ø"/>
            </a:pPr>
            <a:r>
              <a:rPr lang="sv-SE" sz="1400" dirty="0"/>
              <a:t>Riksgenomsnitt ca. 50g/port inom skola (?)</a:t>
            </a:r>
            <a:br>
              <a:rPr lang="sv-SE" sz="1400" dirty="0"/>
            </a:br>
            <a:endParaRPr lang="sv-SE" sz="1400" dirty="0"/>
          </a:p>
          <a:p>
            <a:r>
              <a:rPr lang="sv-SE" sz="1400" dirty="0"/>
              <a:t>Helvegetariska dagar 1 dag/vecka samt 2 dagar var tredje vecka.</a:t>
            </a:r>
          </a:p>
          <a:p>
            <a:r>
              <a:rPr lang="sv-SE" sz="1400" dirty="0"/>
              <a:t>1 klimatsmatsmart dag/månad på förskolans matsedel</a:t>
            </a:r>
          </a:p>
          <a:p>
            <a:r>
              <a:rPr lang="sv-SE" sz="1400" dirty="0"/>
              <a:t>Svenskt kött</a:t>
            </a: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br>
              <a:rPr lang="sv-SE" sz="1400" dirty="0"/>
            </a:br>
            <a:endParaRPr lang="sv-SE" sz="1400" dirty="0"/>
          </a:p>
          <a:p>
            <a:r>
              <a:rPr lang="sv-SE" sz="1400" dirty="0"/>
              <a:t>Andel ekologiskt ca. 45% (av 43 miljoner kronor/år) inom skola, förskola och äldreomsorg</a:t>
            </a:r>
          </a:p>
          <a:p>
            <a:pPr lvl="1">
              <a:buFont typeface="Wingdings" panose="05000000000000000000" pitchFamily="2" charset="2"/>
              <a:buChar char="Ø"/>
            </a:pPr>
            <a:r>
              <a:rPr lang="sv-SE" sz="1400" dirty="0"/>
              <a:t>MSC-märkt fisk</a:t>
            </a:r>
          </a:p>
          <a:p>
            <a:pPr lvl="1">
              <a:buFont typeface="Wingdings" panose="05000000000000000000" pitchFamily="2" charset="2"/>
              <a:buChar char="Ø"/>
            </a:pPr>
            <a:r>
              <a:rPr lang="sv-SE" sz="1400" dirty="0"/>
              <a:t>300 ekologiska produkter i vårt sortiment</a:t>
            </a:r>
          </a:p>
          <a:p>
            <a:pPr lvl="1">
              <a:buFont typeface="Wingdings" panose="05000000000000000000" pitchFamily="2" charset="2"/>
              <a:buChar char="Ø"/>
            </a:pPr>
            <a:r>
              <a:rPr lang="sv-SE" sz="1400" dirty="0"/>
              <a:t>Plats 33 av 258 kommuner i ekomatsligan 2021 på 42%</a:t>
            </a:r>
          </a:p>
          <a:p>
            <a:pPr lvl="1">
              <a:buFont typeface="Wingdings" panose="05000000000000000000" pitchFamily="2" charset="2"/>
              <a:buChar char="Ø"/>
            </a:pPr>
            <a:r>
              <a:rPr lang="sv-SE" sz="1400" dirty="0"/>
              <a:t>Riksgenomsnitt 38%</a:t>
            </a:r>
            <a:br>
              <a:rPr lang="sv-SE" sz="1400" dirty="0"/>
            </a:br>
            <a:br>
              <a:rPr lang="sv-SE" sz="1400" dirty="0"/>
            </a:br>
            <a:endParaRPr lang="sv-SE" sz="1400" dirty="0"/>
          </a:p>
          <a:p>
            <a:r>
              <a:rPr lang="sv-SE" sz="1400" dirty="0"/>
              <a:t>Norrlandsproducerade livsmedel ca. 23%</a:t>
            </a:r>
          </a:p>
          <a:p>
            <a:pPr lvl="1">
              <a:buFont typeface="Wingdings" panose="05000000000000000000" pitchFamily="2" charset="2"/>
              <a:buChar char="Ø"/>
            </a:pPr>
            <a:r>
              <a:rPr lang="sv-SE" sz="1400" dirty="0"/>
              <a:t>Detta inkluderar 60 ton potatis för 430 000 kronor från </a:t>
            </a:r>
            <a:r>
              <a:rPr lang="sv-SE" sz="1400" dirty="0" err="1"/>
              <a:t>Stocke</a:t>
            </a:r>
            <a:r>
              <a:rPr lang="sv-SE" sz="1400" dirty="0"/>
              <a:t> Gård på Frösön.</a:t>
            </a:r>
          </a:p>
          <a:p>
            <a:pPr marL="0" indent="0">
              <a:buNone/>
            </a:pPr>
            <a:endParaRPr lang="sv-SE" sz="2800" dirty="0"/>
          </a:p>
          <a:p>
            <a:endParaRPr lang="sv-SE"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Måltidsservice miljöarbete kopplade till mat</a:t>
            </a:r>
          </a:p>
        </p:txBody>
      </p:sp>
    </p:spTree>
    <p:extLst>
      <p:ext uri="{BB962C8B-B14F-4D97-AF65-F5344CB8AC3E}">
        <p14:creationId xmlns:p14="http://schemas.microsoft.com/office/powerpoint/2010/main" val="374936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559871" y="1516775"/>
            <a:ext cx="8911967" cy="3298825"/>
          </a:xfrm>
        </p:spPr>
        <p:txBody>
          <a:bodyPr/>
          <a:lstStyle/>
          <a:p>
            <a:pPr marL="0" indent="0">
              <a:buNone/>
            </a:pPr>
            <a:r>
              <a:rPr lang="sv-SE" sz="2800" dirty="0"/>
              <a:t>I verksamhetsplanen år 2022</a:t>
            </a:r>
          </a:p>
          <a:p>
            <a:r>
              <a:rPr lang="sv-SE" sz="1400" dirty="0"/>
              <a:t>Mäta </a:t>
            </a:r>
            <a:r>
              <a:rPr lang="sv-SE" sz="1400" b="1" i="1" dirty="0"/>
              <a:t>matsvinn</a:t>
            </a:r>
            <a:r>
              <a:rPr lang="sv-SE" sz="1400" dirty="0"/>
              <a:t> inom skola, förskola, gymnasium och äldreomsorgen</a:t>
            </a:r>
          </a:p>
          <a:p>
            <a:pPr lvl="1">
              <a:buFont typeface="Wingdings" panose="05000000000000000000" pitchFamily="2" charset="2"/>
              <a:buChar char="Ø"/>
            </a:pPr>
            <a:r>
              <a:rPr lang="sv-SE" sz="1400" dirty="0"/>
              <a:t>Jämföra med 2021</a:t>
            </a:r>
          </a:p>
          <a:p>
            <a:pPr lvl="1">
              <a:buFont typeface="Wingdings" panose="05000000000000000000" pitchFamily="2" charset="2"/>
              <a:buChar char="Ø"/>
            </a:pPr>
            <a:r>
              <a:rPr lang="sv-SE" sz="1400" dirty="0"/>
              <a:t>Med tillhörande aktiviteter i syfte att minska svinn</a:t>
            </a:r>
            <a:br>
              <a:rPr lang="sv-SE" sz="1200" dirty="0">
                <a:highlight>
                  <a:srgbClr val="FFFF00"/>
                </a:highlight>
              </a:rPr>
            </a:br>
            <a:endParaRPr lang="sv-SE" sz="1200" dirty="0">
              <a:highlight>
                <a:srgbClr val="FFFF00"/>
              </a:highlight>
            </a:endParaRPr>
          </a:p>
          <a:p>
            <a:r>
              <a:rPr lang="sv-SE" sz="1400" dirty="0"/>
              <a:t>Anpassa matsedel och råvaruinköp så att </a:t>
            </a:r>
            <a:r>
              <a:rPr lang="sv-SE" sz="1400" b="1" i="1" dirty="0"/>
              <a:t>ekologisk</a:t>
            </a:r>
            <a:r>
              <a:rPr lang="sv-SE" sz="1400" dirty="0"/>
              <a:t> nivå överensstämmer med den nationella strategin (60% 2030)</a:t>
            </a:r>
            <a:br>
              <a:rPr lang="sv-SE" sz="1400" dirty="0"/>
            </a:br>
            <a:endParaRPr lang="sv-SE" sz="1400" dirty="0"/>
          </a:p>
          <a:p>
            <a:r>
              <a:rPr lang="sv-SE" sz="1400" dirty="0"/>
              <a:t>Mäta och redovisa </a:t>
            </a:r>
            <a:r>
              <a:rPr lang="sv-SE" sz="1400" b="1" i="1" dirty="0"/>
              <a:t>Co2-utsläpp</a:t>
            </a:r>
            <a:r>
              <a:rPr lang="sv-SE" sz="1400" dirty="0"/>
              <a:t> på total mängd inköpta livsmedel</a:t>
            </a:r>
            <a:br>
              <a:rPr lang="sv-SE" sz="1400" dirty="0"/>
            </a:br>
            <a:endParaRPr lang="sv-SE" sz="1400" dirty="0"/>
          </a:p>
          <a:p>
            <a:r>
              <a:rPr lang="sv-SE" sz="1400" dirty="0"/>
              <a:t>Mäta råvaruinköp på tre nivåer - Sverige, Norrland, Jämtland (</a:t>
            </a:r>
            <a:r>
              <a:rPr lang="sv-SE" sz="1400" b="1" i="1" dirty="0"/>
              <a:t>närproducerat</a:t>
            </a:r>
            <a:r>
              <a:rPr lang="sv-SE" sz="1400" dirty="0"/>
              <a:t>)</a:t>
            </a:r>
          </a:p>
          <a:p>
            <a:pPr lvl="1">
              <a:buFont typeface="Wingdings" panose="05000000000000000000" pitchFamily="2" charset="2"/>
              <a:buChar char="Ø"/>
            </a:pPr>
            <a:r>
              <a:rPr lang="sv-SE" sz="1400" dirty="0"/>
              <a:t>Öka andelen upphandlade </a:t>
            </a:r>
            <a:r>
              <a:rPr lang="sv-SE" sz="1400"/>
              <a:t>närproducerade livsmedel</a:t>
            </a:r>
            <a:endParaRPr lang="sv-SE" sz="1400" dirty="0"/>
          </a:p>
          <a:p>
            <a:endParaRPr lang="sv-SE" sz="1200" dirty="0">
              <a:highlight>
                <a:srgbClr val="FFFF00"/>
              </a:highlight>
            </a:endParaRPr>
          </a:p>
          <a:p>
            <a:endParaRPr lang="sv-SE" sz="1200" b="1" dirty="0"/>
          </a:p>
          <a:p>
            <a:endParaRPr lang="sv-SE" sz="1200" dirty="0"/>
          </a:p>
          <a:p>
            <a:endParaRPr lang="sv-SE" sz="1200" dirty="0"/>
          </a:p>
          <a:p>
            <a:endParaRPr lang="sv-SE" sz="1200"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Måltidsservice miljöarbete kopplade till mat</a:t>
            </a:r>
          </a:p>
        </p:txBody>
      </p:sp>
    </p:spTree>
    <p:extLst>
      <p:ext uri="{BB962C8B-B14F-4D97-AF65-F5344CB8AC3E}">
        <p14:creationId xmlns:p14="http://schemas.microsoft.com/office/powerpoint/2010/main" val="281473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559871" y="1516775"/>
            <a:ext cx="8911967" cy="3298825"/>
          </a:xfrm>
        </p:spPr>
        <p:txBody>
          <a:bodyPr/>
          <a:lstStyle/>
          <a:p>
            <a:endParaRPr lang="sv-SE" sz="1200" dirty="0">
              <a:highlight>
                <a:srgbClr val="FFFF00"/>
              </a:highlight>
            </a:endParaRPr>
          </a:p>
          <a:p>
            <a:endParaRPr lang="sv-SE" sz="1400" b="1" dirty="0"/>
          </a:p>
          <a:p>
            <a:r>
              <a:rPr lang="sv-SE" sz="1400" dirty="0">
                <a:hlinkClick r:id="rId2"/>
              </a:rPr>
              <a:t>Avdelningskök, äldreomsorg | Offentlig säker mat | SKR</a:t>
            </a:r>
            <a:endParaRPr lang="sv-SE" sz="1400" dirty="0"/>
          </a:p>
          <a:p>
            <a:r>
              <a:rPr lang="sv-SE" sz="1400" dirty="0">
                <a:hlinkClick r:id="rId3"/>
              </a:rPr>
              <a:t>Avdelningskök, förskola | Offentlig säker mat | SKR</a:t>
            </a:r>
            <a:endParaRPr lang="sv-SE" sz="1400" dirty="0"/>
          </a:p>
          <a:p>
            <a:endParaRPr lang="sv-SE" sz="1200" dirty="0"/>
          </a:p>
          <a:p>
            <a:endParaRPr lang="sv-SE" sz="1200"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Offentlig säker mat - SKR</a:t>
            </a:r>
          </a:p>
        </p:txBody>
      </p:sp>
    </p:spTree>
    <p:extLst>
      <p:ext uri="{BB962C8B-B14F-4D97-AF65-F5344CB8AC3E}">
        <p14:creationId xmlns:p14="http://schemas.microsoft.com/office/powerpoint/2010/main" val="207519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descr="En bild som visar gräs, utomhus, fält, objekt&#10;&#10;Automatiskt genererad beskrivning">
            <a:extLst>
              <a:ext uri="{FF2B5EF4-FFF2-40B4-BE49-F238E27FC236}">
                <a16:creationId xmlns:a16="http://schemas.microsoft.com/office/drawing/2014/main" id="{8820357E-5B54-48F9-B3AC-235602119A74}"/>
              </a:ext>
            </a:extLst>
          </p:cNvPr>
          <p:cNvPicPr>
            <a:picLocks noChangeAspect="1"/>
          </p:cNvPicPr>
          <p:nvPr/>
        </p:nvPicPr>
        <p:blipFill rotWithShape="1">
          <a:blip>
            <a:extLst>
              <a:ext uri="{28A0092B-C50C-407E-A947-70E740481C1C}">
                <a14:useLocalDpi xmlns:a14="http://schemas.microsoft.com/office/drawing/2010/main" val="0"/>
              </a:ext>
            </a:extLst>
          </a:blip>
          <a:srcRect t="15730"/>
          <a:stretch/>
        </p:blipFill>
        <p:spPr>
          <a:xfrm>
            <a:off x="20" y="0"/>
            <a:ext cx="12191980" cy="6857989"/>
          </a:xfrm>
          <a:prstGeom prst="rect">
            <a:avLst/>
          </a:prstGeom>
          <a:noFill/>
        </p:spPr>
      </p:pic>
      <p:sp>
        <p:nvSpPr>
          <p:cNvPr id="13" name="Rubrik 12">
            <a:extLst>
              <a:ext uri="{FF2B5EF4-FFF2-40B4-BE49-F238E27FC236}">
                <a16:creationId xmlns:a16="http://schemas.microsoft.com/office/drawing/2014/main" id="{6AED0318-0B51-40C9-83B3-EE2B9EA71BC3}"/>
              </a:ext>
            </a:extLst>
          </p:cNvPr>
          <p:cNvSpPr>
            <a:spLocks noGrp="1"/>
          </p:cNvSpPr>
          <p:nvPr>
            <p:ph type="title"/>
          </p:nvPr>
        </p:nvSpPr>
        <p:spPr>
          <a:xfrm>
            <a:off x="1371634" y="499403"/>
            <a:ext cx="6895028" cy="1146077"/>
          </a:xfrm>
        </p:spPr>
        <p:txBody>
          <a:bodyPr/>
          <a:lstStyle/>
          <a:p>
            <a:r>
              <a:rPr lang="sv-SE" dirty="0">
                <a:solidFill>
                  <a:srgbClr val="002060"/>
                </a:solidFill>
              </a:rPr>
              <a:t>Tack för mig!</a:t>
            </a:r>
          </a:p>
        </p:txBody>
      </p:sp>
    </p:spTree>
    <p:extLst>
      <p:ext uri="{BB962C8B-B14F-4D97-AF65-F5344CB8AC3E}">
        <p14:creationId xmlns:p14="http://schemas.microsoft.com/office/powerpoint/2010/main" val="423735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6827148" y="1612141"/>
            <a:ext cx="5060993" cy="2853841"/>
          </a:xfrm>
        </p:spPr>
        <p:txBody>
          <a:bodyPr/>
          <a:lstStyle/>
          <a:p>
            <a:pPr marL="0" indent="0">
              <a:buNone/>
            </a:pPr>
            <a:r>
              <a:rPr lang="sv-SE" sz="2400" dirty="0"/>
              <a:t>Matproduktionen påverkar miljön på olika sätt, både negativt och positivt.</a:t>
            </a:r>
            <a:br>
              <a:rPr lang="sv-SE" sz="2400" dirty="0"/>
            </a:br>
            <a:endParaRPr lang="sv-SE" sz="2400" dirty="0"/>
          </a:p>
          <a:p>
            <a:pPr lvl="1">
              <a:buFont typeface="Wingdings" panose="05000000000000000000" pitchFamily="2" charset="2"/>
              <a:buChar char="Ø"/>
            </a:pPr>
            <a:r>
              <a:rPr lang="sv-SE" sz="1400" dirty="0"/>
              <a:t>Negativt: utsläpp av växthusgaser, övergödning, utfiskning och användning av växtskyddsmedel. </a:t>
            </a:r>
          </a:p>
          <a:p>
            <a:pPr lvl="1">
              <a:buFont typeface="Wingdings" panose="05000000000000000000" pitchFamily="2" charset="2"/>
              <a:buChar char="Ø"/>
            </a:pPr>
            <a:r>
              <a:rPr lang="sv-SE" sz="1400" dirty="0"/>
              <a:t>Positivt: Odlingslandskap och biologisk mångfald.</a:t>
            </a:r>
          </a:p>
          <a:p>
            <a:pPr lvl="1">
              <a:buFont typeface="Wingdings" panose="05000000000000000000" pitchFamily="2" charset="2"/>
              <a:buChar char="Ø"/>
            </a:pPr>
            <a:r>
              <a:rPr lang="sv-SE" sz="1400" b="1" i="1" dirty="0"/>
              <a:t>Komplext ämne som kan innebära olika val för respektive livsmedelsgrupp.</a:t>
            </a:r>
          </a:p>
          <a:p>
            <a:pPr marL="0" indent="0">
              <a:buNone/>
            </a:pPr>
            <a:br>
              <a:rPr lang="sv-SE" sz="800" dirty="0"/>
            </a:br>
            <a:endParaRPr lang="sv-SE" sz="800"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pic>
        <p:nvPicPr>
          <p:cNvPr id="1026" name="Picture 2">
            <a:extLst>
              <a:ext uri="{FF2B5EF4-FFF2-40B4-BE49-F238E27FC236}">
                <a16:creationId xmlns:a16="http://schemas.microsoft.com/office/drawing/2014/main" id="{06DF65A7-70CA-4C07-9162-FCD6E097E886}"/>
              </a:ext>
            </a:extLst>
          </p:cNvPr>
          <p:cNvPicPr>
            <a:picLocks noChangeAspect="1" noChangeArrowheads="1"/>
          </p:cNvPicPr>
          <p:nvPr/>
        </p:nvPicPr>
        <p:blipFill rotWithShape="1">
          <a:blip>
            <a:extLst>
              <a:ext uri="{28A0092B-C50C-407E-A947-70E740481C1C}">
                <a14:useLocalDpi xmlns:a14="http://schemas.microsoft.com/office/drawing/2010/main" val="0"/>
              </a:ext>
            </a:extLst>
          </a:blip>
          <a:srcRect t="11926" b="13922"/>
          <a:stretch/>
        </p:blipFill>
        <p:spPr bwMode="auto">
          <a:xfrm>
            <a:off x="90599" y="1612141"/>
            <a:ext cx="6522236" cy="3243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535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559871" y="1261810"/>
            <a:ext cx="5798067" cy="3298825"/>
          </a:xfrm>
        </p:spPr>
        <p:txBody>
          <a:bodyPr/>
          <a:lstStyle/>
          <a:p>
            <a:pPr lvl="1">
              <a:buFont typeface="Wingdings" panose="05000000000000000000" pitchFamily="2" charset="2"/>
              <a:buChar char="Ø"/>
            </a:pPr>
            <a:endParaRPr lang="sv-SE" sz="800" dirty="0"/>
          </a:p>
          <a:p>
            <a:pPr marL="0" indent="0">
              <a:buNone/>
            </a:pPr>
            <a:r>
              <a:rPr lang="sv-SE" sz="2400" dirty="0"/>
              <a:t>Kött</a:t>
            </a:r>
            <a:br>
              <a:rPr lang="sv-SE" sz="2400" dirty="0"/>
            </a:br>
            <a:endParaRPr lang="sv-SE" sz="2400" dirty="0"/>
          </a:p>
          <a:p>
            <a:pPr lvl="1">
              <a:buFont typeface="Wingdings" panose="05000000000000000000" pitchFamily="2" charset="2"/>
              <a:buChar char="Ø"/>
            </a:pPr>
            <a:r>
              <a:rPr lang="sv-SE" sz="1400" dirty="0"/>
              <a:t>Störst påverkan på klimatet- Idisslande djur</a:t>
            </a:r>
          </a:p>
          <a:p>
            <a:pPr lvl="1">
              <a:buFont typeface="Wingdings" panose="05000000000000000000" pitchFamily="2" charset="2"/>
              <a:buChar char="Ø"/>
            </a:pPr>
            <a:r>
              <a:rPr lang="sv-SE" sz="1400" dirty="0"/>
              <a:t>Kan vara negativt för växt- och djurlivet, om stora områden skog huggits ner för att bereda plats för betesdjur och foderodling. </a:t>
            </a:r>
          </a:p>
          <a:p>
            <a:pPr lvl="1">
              <a:buFont typeface="Wingdings" panose="05000000000000000000" pitchFamily="2" charset="2"/>
              <a:buChar char="Ø"/>
            </a:pPr>
            <a:r>
              <a:rPr lang="sv-SE" sz="1400" dirty="0"/>
              <a:t>Kan även vara positivt för hotade arter, i exempelvis Sverige där de bidrar till öppna betesmarker </a:t>
            </a:r>
          </a:p>
          <a:p>
            <a:pPr lvl="1">
              <a:buFont typeface="Wingdings" panose="05000000000000000000" pitchFamily="2" charset="2"/>
              <a:buChar char="Ø"/>
            </a:pPr>
            <a:r>
              <a:rPr lang="sv-SE" sz="1400" dirty="0"/>
              <a:t>Begränsa köttkonsumtionen, och välj kött och mjölkprodukter från hållbar produktion och god djurhållning. </a:t>
            </a:r>
          </a:p>
          <a:p>
            <a:pPr lvl="1">
              <a:buFont typeface="Wingdings" panose="05000000000000000000" pitchFamily="2" charset="2"/>
              <a:buChar char="Ø"/>
            </a:pPr>
            <a:r>
              <a:rPr lang="sv-SE" sz="1400" dirty="0"/>
              <a:t>Hårda krav i svensk kött- och mjölkproduktion</a:t>
            </a:r>
            <a:br>
              <a:rPr lang="sv-SE" sz="800" dirty="0"/>
            </a:br>
            <a:endParaRPr lang="sv-SE" sz="800"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pic>
        <p:nvPicPr>
          <p:cNvPr id="3" name="Bildobjekt 2" descr="En bild som visar gräs, ko, utomhus, fält&#10;&#10;Automatiskt genererad beskrivning">
            <a:extLst>
              <a:ext uri="{FF2B5EF4-FFF2-40B4-BE49-F238E27FC236}">
                <a16:creationId xmlns:a16="http://schemas.microsoft.com/office/drawing/2014/main" id="{7B659FE5-D5CE-4800-A863-83150E4F744D}"/>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7444751" y="0"/>
            <a:ext cx="3462495" cy="5193743"/>
          </a:xfrm>
          <a:prstGeom prst="rect">
            <a:avLst/>
          </a:prstGeom>
        </p:spPr>
      </p:pic>
    </p:spTree>
    <p:extLst>
      <p:ext uri="{BB962C8B-B14F-4D97-AF65-F5344CB8AC3E}">
        <p14:creationId xmlns:p14="http://schemas.microsoft.com/office/powerpoint/2010/main" val="2023595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559871" y="1261810"/>
            <a:ext cx="5798067" cy="3298825"/>
          </a:xfrm>
        </p:spPr>
        <p:txBody>
          <a:bodyPr/>
          <a:lstStyle/>
          <a:p>
            <a:pPr lvl="1">
              <a:buFont typeface="Wingdings" panose="05000000000000000000" pitchFamily="2" charset="2"/>
              <a:buChar char="Ø"/>
            </a:pPr>
            <a:endParaRPr lang="sv-SE" sz="800" dirty="0"/>
          </a:p>
          <a:p>
            <a:pPr marL="0" indent="0">
              <a:buNone/>
            </a:pPr>
            <a:r>
              <a:rPr lang="sv-SE" sz="2400" dirty="0"/>
              <a:t>Kött</a:t>
            </a:r>
            <a:br>
              <a:rPr lang="sv-SE" sz="800" dirty="0"/>
            </a:br>
            <a:endParaRPr lang="sv-SE" sz="800" dirty="0"/>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pic>
        <p:nvPicPr>
          <p:cNvPr id="1028" name="Picture 4" descr="En tecknad översiktlig bild av en bondgård, med djur, fordon, mark, gödsel och byggnader. Streck från de olika delarna av gården visar vilken typ av gas som kommer från, eller binds av, dem.">
            <a:extLst>
              <a:ext uri="{FF2B5EF4-FFF2-40B4-BE49-F238E27FC236}">
                <a16:creationId xmlns:a16="http://schemas.microsoft.com/office/drawing/2014/main" id="{E07AE5ED-AA5E-47B6-803B-76567E200172}"/>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00" y="1261810"/>
            <a:ext cx="5336823" cy="3773953"/>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36DDE282-3181-46BF-A736-61C37DD5F7DE}"/>
              </a:ext>
            </a:extLst>
          </p:cNvPr>
          <p:cNvSpPr txBox="1"/>
          <p:nvPr/>
        </p:nvSpPr>
        <p:spPr>
          <a:xfrm>
            <a:off x="7167828" y="4560635"/>
            <a:ext cx="6100762" cy="369332"/>
          </a:xfrm>
          <a:prstGeom prst="rect">
            <a:avLst/>
          </a:prstGeom>
          <a:noFill/>
        </p:spPr>
        <p:txBody>
          <a:bodyPr wrap="square">
            <a:spAutoFit/>
          </a:bodyPr>
          <a:lstStyle/>
          <a:p>
            <a:r>
              <a:rPr lang="sv-SE" dirty="0">
                <a:hlinkClick r:id="rId2"/>
              </a:rPr>
              <a:t>Jordbruket och klimatet - Jordbruksverket.se</a:t>
            </a:r>
            <a:endParaRPr lang="sv-SE" dirty="0"/>
          </a:p>
        </p:txBody>
      </p:sp>
    </p:spTree>
    <p:extLst>
      <p:ext uri="{BB962C8B-B14F-4D97-AF65-F5344CB8AC3E}">
        <p14:creationId xmlns:p14="http://schemas.microsoft.com/office/powerpoint/2010/main" val="3414524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sp>
        <p:nvSpPr>
          <p:cNvPr id="8" name="Platshållare för text 5">
            <a:extLst>
              <a:ext uri="{FF2B5EF4-FFF2-40B4-BE49-F238E27FC236}">
                <a16:creationId xmlns:a16="http://schemas.microsoft.com/office/drawing/2014/main" id="{EDC75C6A-01A1-4E05-B7C8-F56CBBA7A8B9}"/>
              </a:ext>
            </a:extLst>
          </p:cNvPr>
          <p:cNvSpPr txBox="1">
            <a:spLocks/>
          </p:cNvSpPr>
          <p:nvPr/>
        </p:nvSpPr>
        <p:spPr>
          <a:xfrm>
            <a:off x="559871" y="1541928"/>
            <a:ext cx="4674738" cy="3298825"/>
          </a:xfrm>
          <a:prstGeom prst="rect">
            <a:avLst/>
          </a:prstGeom>
        </p:spPr>
        <p:txBody>
          <a:bodyPr vert="horz" lIns="0" tIns="0" rIns="0" bIns="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t>Fisk och skaldjur</a:t>
            </a:r>
            <a:br>
              <a:rPr lang="sv-SE" sz="2400" dirty="0"/>
            </a:br>
            <a:endParaRPr lang="sv-SE" sz="2400" dirty="0"/>
          </a:p>
          <a:p>
            <a:pPr lvl="1">
              <a:buFont typeface="Wingdings" panose="05000000000000000000" pitchFamily="2" charset="2"/>
              <a:buChar char="Ø"/>
            </a:pPr>
            <a:r>
              <a:rPr lang="sv-SE" sz="1400" dirty="0"/>
              <a:t>Vissa vilda arter hotas av utfiskning. Det finns även fiskemetoder och odlingar som kan skada miljön. </a:t>
            </a:r>
          </a:p>
          <a:p>
            <a:pPr lvl="1">
              <a:buFont typeface="Wingdings" panose="05000000000000000000" pitchFamily="2" charset="2"/>
              <a:buChar char="Ø"/>
            </a:pPr>
            <a:r>
              <a:rPr lang="sv-SE" sz="1400" dirty="0"/>
              <a:t>Viktigt att välja fisk och skaldjur som kommer från stabila bestånd och är fiskade eller odlade på ett skonsamt sätt. </a:t>
            </a:r>
          </a:p>
          <a:p>
            <a:pPr lvl="1">
              <a:buFont typeface="Wingdings" panose="05000000000000000000" pitchFamily="2" charset="2"/>
              <a:buChar char="Ø"/>
            </a:pPr>
            <a:r>
              <a:rPr lang="sv-SE" sz="1400" dirty="0"/>
              <a:t>Miljömärkningar: MSC (Marine Stewardship Council), ASC (</a:t>
            </a:r>
            <a:r>
              <a:rPr lang="sv-SE" sz="1400" dirty="0" err="1"/>
              <a:t>Aquaculture</a:t>
            </a:r>
            <a:r>
              <a:rPr lang="sv-SE" sz="1400" dirty="0"/>
              <a:t> Stewardship Council) och Krav.</a:t>
            </a:r>
            <a:endParaRPr lang="sv-SE" sz="2800" dirty="0"/>
          </a:p>
        </p:txBody>
      </p:sp>
      <p:pic>
        <p:nvPicPr>
          <p:cNvPr id="9" name="Bildobjekt 8" descr="En bild som visar vatten, utomhus, solnedgång, person&#10;&#10;Automatiskt genererad beskrivning">
            <a:extLst>
              <a:ext uri="{FF2B5EF4-FFF2-40B4-BE49-F238E27FC236}">
                <a16:creationId xmlns:a16="http://schemas.microsoft.com/office/drawing/2014/main" id="{B25C794A-B685-4D4A-9840-5CFE022F8BC7}"/>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990078" y="1541927"/>
            <a:ext cx="4957555" cy="3298825"/>
          </a:xfrm>
          <a:prstGeom prst="rect">
            <a:avLst/>
          </a:prstGeom>
        </p:spPr>
      </p:pic>
    </p:spTree>
    <p:extLst>
      <p:ext uri="{BB962C8B-B14F-4D97-AF65-F5344CB8AC3E}">
        <p14:creationId xmlns:p14="http://schemas.microsoft.com/office/powerpoint/2010/main" val="4147786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sp>
        <p:nvSpPr>
          <p:cNvPr id="8" name="Platshållare för text 5">
            <a:extLst>
              <a:ext uri="{FF2B5EF4-FFF2-40B4-BE49-F238E27FC236}">
                <a16:creationId xmlns:a16="http://schemas.microsoft.com/office/drawing/2014/main" id="{EDC75C6A-01A1-4E05-B7C8-F56CBBA7A8B9}"/>
              </a:ext>
            </a:extLst>
          </p:cNvPr>
          <p:cNvSpPr txBox="1">
            <a:spLocks/>
          </p:cNvSpPr>
          <p:nvPr/>
        </p:nvSpPr>
        <p:spPr>
          <a:xfrm>
            <a:off x="388421" y="1533762"/>
            <a:ext cx="6245605" cy="3298825"/>
          </a:xfrm>
          <a:prstGeom prst="rect">
            <a:avLst/>
          </a:prstGeom>
        </p:spPr>
        <p:txBody>
          <a:bodyPr vert="horz" lIns="0" tIns="0" rIns="0" bIns="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t>Grönsaker</a:t>
            </a:r>
            <a:br>
              <a:rPr lang="sv-SE" sz="2400" dirty="0"/>
            </a:br>
            <a:endParaRPr lang="sv-SE" sz="2400" dirty="0"/>
          </a:p>
          <a:p>
            <a:pPr lvl="1">
              <a:buFont typeface="Wingdings" panose="05000000000000000000" pitchFamily="2" charset="2"/>
              <a:buChar char="Ø"/>
            </a:pPr>
            <a:r>
              <a:rPr lang="sv-SE" sz="1400" dirty="0"/>
              <a:t>Miljösmarta grönsaker med lång hållbarhet: Grova grönsaker som rotfrukter, kål och lök. Även baljväxter, som bönor, ärtor och linser. </a:t>
            </a:r>
          </a:p>
          <a:p>
            <a:pPr lvl="1">
              <a:buFont typeface="Wingdings" panose="05000000000000000000" pitchFamily="2" charset="2"/>
              <a:buChar char="Ø"/>
            </a:pPr>
            <a:r>
              <a:rPr lang="sv-SE" sz="1400" dirty="0"/>
              <a:t>Känsliga frukter, grönsaker och bär som transporteras med flyg eller långa </a:t>
            </a:r>
            <a:r>
              <a:rPr lang="sv-SE" sz="1400" dirty="0" err="1"/>
              <a:t>kyltransporter</a:t>
            </a:r>
            <a:r>
              <a:rPr lang="sv-SE" sz="1400" dirty="0"/>
              <a:t> har större klimatpåverkan. Miljösmart att välja sådant som finns i säsong i närområdet.</a:t>
            </a:r>
          </a:p>
          <a:p>
            <a:pPr lvl="1">
              <a:buFont typeface="Wingdings" panose="05000000000000000000" pitchFamily="2" charset="2"/>
              <a:buChar char="Ø"/>
            </a:pPr>
            <a:r>
              <a:rPr lang="sv-SE" sz="1400" dirty="0"/>
              <a:t>Svenska växthusodlade grönsaker har idag lägre klimatpåverkan än tidigare eftersom förnybara bränslen används i allt högre grad. Odling i växthus innebär ofta att det krävs betydligt mindre mängd växtskyddsmedel än vid odling på friland. </a:t>
            </a:r>
          </a:p>
          <a:p>
            <a:pPr lvl="1">
              <a:buFont typeface="Wingdings" panose="05000000000000000000" pitchFamily="2" charset="2"/>
              <a:buChar char="Ø"/>
            </a:pPr>
            <a:r>
              <a:rPr lang="sv-SE" sz="1400" dirty="0"/>
              <a:t>I ekologisk odling används inte syntetiska växtskyddsmedel, vilket bidrar till en giftfri miljö och är positivt för biologisk mångfald. </a:t>
            </a:r>
            <a:br>
              <a:rPr lang="sv-SE" sz="1400" dirty="0"/>
            </a:br>
            <a:endParaRPr lang="sv-SE" sz="1400" dirty="0"/>
          </a:p>
        </p:txBody>
      </p:sp>
      <p:pic>
        <p:nvPicPr>
          <p:cNvPr id="3" name="Bildobjekt 2" descr="En bild som visar broccoli, grön, nära, bit&#10;&#10;Automatiskt genererad beskrivning">
            <a:extLst>
              <a:ext uri="{FF2B5EF4-FFF2-40B4-BE49-F238E27FC236}">
                <a16:creationId xmlns:a16="http://schemas.microsoft.com/office/drawing/2014/main" id="{67E8BD37-4166-41A7-A6B5-BF0DED8C6256}"/>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6634026" y="1533762"/>
            <a:ext cx="5169553" cy="3446799"/>
          </a:xfrm>
          <a:prstGeom prst="rect">
            <a:avLst/>
          </a:prstGeom>
        </p:spPr>
      </p:pic>
    </p:spTree>
    <p:extLst>
      <p:ext uri="{BB962C8B-B14F-4D97-AF65-F5344CB8AC3E}">
        <p14:creationId xmlns:p14="http://schemas.microsoft.com/office/powerpoint/2010/main" val="106108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sp>
        <p:nvSpPr>
          <p:cNvPr id="8" name="Platshållare för text 5">
            <a:extLst>
              <a:ext uri="{FF2B5EF4-FFF2-40B4-BE49-F238E27FC236}">
                <a16:creationId xmlns:a16="http://schemas.microsoft.com/office/drawing/2014/main" id="{EDC75C6A-01A1-4E05-B7C8-F56CBBA7A8B9}"/>
              </a:ext>
            </a:extLst>
          </p:cNvPr>
          <p:cNvSpPr txBox="1">
            <a:spLocks/>
          </p:cNvSpPr>
          <p:nvPr/>
        </p:nvSpPr>
        <p:spPr>
          <a:xfrm>
            <a:off x="617470" y="2916327"/>
            <a:ext cx="4891087" cy="3298825"/>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2000" dirty="0"/>
          </a:p>
          <a:p>
            <a:endParaRPr lang="sv-SE" sz="1200" dirty="0"/>
          </a:p>
        </p:txBody>
      </p:sp>
      <p:grpSp>
        <p:nvGrpSpPr>
          <p:cNvPr id="7" name="Grupp 6">
            <a:extLst>
              <a:ext uri="{FF2B5EF4-FFF2-40B4-BE49-F238E27FC236}">
                <a16:creationId xmlns:a16="http://schemas.microsoft.com/office/drawing/2014/main" id="{61510B12-FF50-413D-A669-C8A1DD4B8EED}"/>
              </a:ext>
            </a:extLst>
          </p:cNvPr>
          <p:cNvGrpSpPr/>
          <p:nvPr/>
        </p:nvGrpSpPr>
        <p:grpSpPr>
          <a:xfrm>
            <a:off x="-7469" y="1191819"/>
            <a:ext cx="4107981" cy="3894531"/>
            <a:chOff x="10166561" y="1822843"/>
            <a:chExt cx="2088044" cy="3033208"/>
          </a:xfrm>
        </p:grpSpPr>
        <p:sp>
          <p:nvSpPr>
            <p:cNvPr id="9" name="Bild 34" descr="Tal">
              <a:extLst>
                <a:ext uri="{FF2B5EF4-FFF2-40B4-BE49-F238E27FC236}">
                  <a16:creationId xmlns:a16="http://schemas.microsoft.com/office/drawing/2014/main" id="{84B03D5C-B068-4D04-8B67-436AB8C34B6D}"/>
                </a:ext>
              </a:extLst>
            </p:cNvPr>
            <p:cNvSpPr/>
            <p:nvPr/>
          </p:nvSpPr>
          <p:spPr>
            <a:xfrm flipV="1">
              <a:off x="10308498" y="3159482"/>
              <a:ext cx="1946107" cy="1696569"/>
            </a:xfrm>
            <a:custGeom>
              <a:avLst/>
              <a:gdLst>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2093907 w 3489845"/>
                <a:gd name="connsiteY5" fmla="*/ 1999531 h 2577358"/>
                <a:gd name="connsiteX6" fmla="*/ 2791876 w 3489845"/>
                <a:gd name="connsiteY6" fmla="*/ 2577358 h 2577358"/>
                <a:gd name="connsiteX7" fmla="*/ 2791876 w 3489845"/>
                <a:gd name="connsiteY7" fmla="*/ 2003688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1821805 w 3489845"/>
                <a:gd name="connsiteY5" fmla="*/ 1999532 h 2577358"/>
                <a:gd name="connsiteX6" fmla="*/ 2791876 w 3489845"/>
                <a:gd name="connsiteY6" fmla="*/ 2577358 h 2577358"/>
                <a:gd name="connsiteX7" fmla="*/ 2791876 w 3489845"/>
                <a:gd name="connsiteY7" fmla="*/ 2003688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1821805 w 3489845"/>
                <a:gd name="connsiteY5" fmla="*/ 1999532 h 2577358"/>
                <a:gd name="connsiteX6" fmla="*/ 2791876 w 3489845"/>
                <a:gd name="connsiteY6" fmla="*/ 2577358 h 2577358"/>
                <a:gd name="connsiteX7" fmla="*/ 2499985 w 3489845"/>
                <a:gd name="connsiteY7" fmla="*/ 2007859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64846"/>
                <a:gd name="connsiteX1" fmla="*/ 174492 w 3489845"/>
                <a:gd name="connsiteY1" fmla="*/ 0 h 2564846"/>
                <a:gd name="connsiteX2" fmla="*/ 0 w 3489845"/>
                <a:gd name="connsiteY2" fmla="*/ 141339 h 2564846"/>
                <a:gd name="connsiteX3" fmla="*/ 0 w 3489845"/>
                <a:gd name="connsiteY3" fmla="*/ 1858192 h 2564846"/>
                <a:gd name="connsiteX4" fmla="*/ 174492 w 3489845"/>
                <a:gd name="connsiteY4" fmla="*/ 1999531 h 2564846"/>
                <a:gd name="connsiteX5" fmla="*/ 1821805 w 3489845"/>
                <a:gd name="connsiteY5" fmla="*/ 1999532 h 2564846"/>
                <a:gd name="connsiteX6" fmla="*/ 2554406 w 3489845"/>
                <a:gd name="connsiteY6" fmla="*/ 2564846 h 2564846"/>
                <a:gd name="connsiteX7" fmla="*/ 2499985 w 3489845"/>
                <a:gd name="connsiteY7" fmla="*/ 2007859 h 2564846"/>
                <a:gd name="connsiteX8" fmla="*/ 3315353 w 3489845"/>
                <a:gd name="connsiteY8" fmla="*/ 2003688 h 2564846"/>
                <a:gd name="connsiteX9" fmla="*/ 3489845 w 3489845"/>
                <a:gd name="connsiteY9" fmla="*/ 1862349 h 2564846"/>
                <a:gd name="connsiteX10" fmla="*/ 3489845 w 3489845"/>
                <a:gd name="connsiteY10" fmla="*/ 145496 h 2564846"/>
                <a:gd name="connsiteX11" fmla="*/ 3315353 w 3489845"/>
                <a:gd name="connsiteY11" fmla="*/ 0 h 2564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89845" h="2564846">
                  <a:moveTo>
                    <a:pt x="3315353" y="0"/>
                  </a:moveTo>
                  <a:lnTo>
                    <a:pt x="174492" y="0"/>
                  </a:lnTo>
                  <a:cubicBezTo>
                    <a:pt x="76982" y="0"/>
                    <a:pt x="0" y="66512"/>
                    <a:pt x="0" y="141339"/>
                  </a:cubicBezTo>
                  <a:lnTo>
                    <a:pt x="0" y="1858192"/>
                  </a:lnTo>
                  <a:cubicBezTo>
                    <a:pt x="0" y="1937176"/>
                    <a:pt x="76982" y="1999531"/>
                    <a:pt x="174492" y="1999531"/>
                  </a:cubicBezTo>
                  <a:lnTo>
                    <a:pt x="1821805" y="1999532"/>
                  </a:lnTo>
                  <a:lnTo>
                    <a:pt x="2554406" y="2564846"/>
                  </a:lnTo>
                  <a:lnTo>
                    <a:pt x="2499985" y="2007859"/>
                  </a:lnTo>
                  <a:lnTo>
                    <a:pt x="3315353" y="2003688"/>
                  </a:lnTo>
                  <a:cubicBezTo>
                    <a:pt x="3412863" y="2003688"/>
                    <a:pt x="3489845" y="1937176"/>
                    <a:pt x="3489845" y="1862349"/>
                  </a:cubicBezTo>
                  <a:lnTo>
                    <a:pt x="3489845" y="145496"/>
                  </a:lnTo>
                  <a:cubicBezTo>
                    <a:pt x="3489845" y="66512"/>
                    <a:pt x="3412863" y="0"/>
                    <a:pt x="3315353" y="0"/>
                  </a:cubicBezTo>
                  <a:close/>
                </a:path>
              </a:pathLst>
            </a:custGeom>
            <a:solidFill>
              <a:schemeClr val="tx2">
                <a:lumMod val="20000"/>
                <a:lumOff val="80000"/>
              </a:schemeClr>
            </a:solidFill>
            <a:ln w="51296" cap="flat">
              <a:noFill/>
              <a:prstDash val="solid"/>
              <a:miter/>
            </a:ln>
          </p:spPr>
          <p:txBody>
            <a:bodyPr rtlCol="0" anchor="ctr"/>
            <a:lstStyle/>
            <a:p>
              <a:endParaRPr lang="sv-SE" dirty="0"/>
            </a:p>
          </p:txBody>
        </p:sp>
        <p:sp>
          <p:nvSpPr>
            <p:cNvPr id="10" name="textruta 9">
              <a:extLst>
                <a:ext uri="{FF2B5EF4-FFF2-40B4-BE49-F238E27FC236}">
                  <a16:creationId xmlns:a16="http://schemas.microsoft.com/office/drawing/2014/main" id="{212DEB25-7EDD-41EB-BB22-81C26F3B6214}"/>
                </a:ext>
              </a:extLst>
            </p:cNvPr>
            <p:cNvSpPr txBox="1"/>
            <p:nvPr/>
          </p:nvSpPr>
          <p:spPr>
            <a:xfrm>
              <a:off x="10166561" y="1822843"/>
              <a:ext cx="1860030" cy="276999"/>
            </a:xfrm>
            <a:prstGeom prst="rect">
              <a:avLst/>
            </a:prstGeom>
            <a:noFill/>
          </p:spPr>
          <p:txBody>
            <a:bodyPr wrap="square" rtlCol="0">
              <a:spAutoFit/>
            </a:bodyPr>
            <a:lstStyle/>
            <a:p>
              <a:endParaRPr lang="sv-SE" sz="1200" dirty="0">
                <a:solidFill>
                  <a:schemeClr val="bg1"/>
                </a:solidFill>
                <a:ea typeface="Open Sans" panose="020B0606030504020204" pitchFamily="34" charset="0"/>
                <a:cs typeface="Open Sans" panose="020B0606030504020204" pitchFamily="34" charset="0"/>
              </a:endParaRPr>
            </a:p>
          </p:txBody>
        </p:sp>
      </p:grpSp>
      <p:sp>
        <p:nvSpPr>
          <p:cNvPr id="3" name="Rektangel 2">
            <a:extLst>
              <a:ext uri="{FF2B5EF4-FFF2-40B4-BE49-F238E27FC236}">
                <a16:creationId xmlns:a16="http://schemas.microsoft.com/office/drawing/2014/main" id="{9D8D3254-DF20-4D41-A1E6-8D73E0A21275}"/>
              </a:ext>
            </a:extLst>
          </p:cNvPr>
          <p:cNvSpPr/>
          <p:nvPr/>
        </p:nvSpPr>
        <p:spPr>
          <a:xfrm>
            <a:off x="255849" y="3355967"/>
            <a:ext cx="3844664" cy="1815882"/>
          </a:xfrm>
          <a:prstGeom prst="rect">
            <a:avLst/>
          </a:prstGeom>
        </p:spPr>
        <p:txBody>
          <a:bodyPr wrap="square">
            <a:spAutoFit/>
          </a:bodyPr>
          <a:lstStyle/>
          <a:p>
            <a:r>
              <a:rPr lang="sv-SE" sz="2000" b="1" dirty="0"/>
              <a:t>Ekologiskt och MSC</a:t>
            </a:r>
          </a:p>
          <a:p>
            <a:pPr marL="285750" indent="-285750">
              <a:buFont typeface="Arial" panose="020B0604020202020204" pitchFamily="34" charset="0"/>
              <a:buChar char="•"/>
            </a:pPr>
            <a:r>
              <a:rPr lang="sv-SE" sz="1600" dirty="0"/>
              <a:t>Inga syntetiska växtskyddsmedel </a:t>
            </a:r>
          </a:p>
          <a:p>
            <a:pPr marL="285750" indent="-285750">
              <a:buFont typeface="Arial" panose="020B0604020202020204" pitchFamily="34" charset="0"/>
              <a:buChar char="•"/>
            </a:pPr>
            <a:r>
              <a:rPr lang="sv-SE" sz="1600" dirty="0"/>
              <a:t>Bidrar till giftfri miljö </a:t>
            </a:r>
          </a:p>
          <a:p>
            <a:pPr marL="285750" indent="-285750">
              <a:buFont typeface="Arial" panose="020B0604020202020204" pitchFamily="34" charset="0"/>
              <a:buChar char="•"/>
            </a:pPr>
            <a:r>
              <a:rPr lang="sv-SE" sz="1600" dirty="0"/>
              <a:t>Bra för biologisk mångfald. </a:t>
            </a:r>
          </a:p>
          <a:p>
            <a:pPr marL="285750" indent="-285750">
              <a:buFont typeface="Arial" panose="020B0604020202020204" pitchFamily="34" charset="0"/>
              <a:buChar char="•"/>
            </a:pPr>
            <a:r>
              <a:rPr lang="sv-SE" sz="1600" dirty="0"/>
              <a:t>Fisk och skaldjur från stabila bestånd och är fiskade på ett skonsamt sätt. </a:t>
            </a:r>
          </a:p>
          <a:p>
            <a:pPr marL="285750" indent="-285750">
              <a:buFont typeface="Arial" panose="020B0604020202020204" pitchFamily="34" charset="0"/>
              <a:buChar char="•"/>
            </a:pPr>
            <a:endParaRPr lang="sv-SE" sz="1200" dirty="0"/>
          </a:p>
        </p:txBody>
      </p:sp>
      <p:grpSp>
        <p:nvGrpSpPr>
          <p:cNvPr id="12" name="Grupp 11">
            <a:extLst>
              <a:ext uri="{FF2B5EF4-FFF2-40B4-BE49-F238E27FC236}">
                <a16:creationId xmlns:a16="http://schemas.microsoft.com/office/drawing/2014/main" id="{BB9E7940-2D3A-44B5-B177-C346BF56585E}"/>
              </a:ext>
            </a:extLst>
          </p:cNvPr>
          <p:cNvGrpSpPr/>
          <p:nvPr/>
        </p:nvGrpSpPr>
        <p:grpSpPr>
          <a:xfrm>
            <a:off x="5909764" y="1929743"/>
            <a:ext cx="6208552" cy="3323987"/>
            <a:chOff x="10080484" y="1397151"/>
            <a:chExt cx="1946107" cy="1696569"/>
          </a:xfrm>
          <a:solidFill>
            <a:schemeClr val="accent4">
              <a:lumMod val="20000"/>
              <a:lumOff val="80000"/>
            </a:schemeClr>
          </a:solidFill>
        </p:grpSpPr>
        <p:sp>
          <p:nvSpPr>
            <p:cNvPr id="13" name="Bild 34" descr="Tal">
              <a:extLst>
                <a:ext uri="{FF2B5EF4-FFF2-40B4-BE49-F238E27FC236}">
                  <a16:creationId xmlns:a16="http://schemas.microsoft.com/office/drawing/2014/main" id="{3C782160-A452-4867-8E06-C8433E68132E}"/>
                </a:ext>
              </a:extLst>
            </p:cNvPr>
            <p:cNvSpPr/>
            <p:nvPr/>
          </p:nvSpPr>
          <p:spPr>
            <a:xfrm flipV="1">
              <a:off x="10080484" y="1397151"/>
              <a:ext cx="1946107" cy="1696569"/>
            </a:xfrm>
            <a:custGeom>
              <a:avLst/>
              <a:gdLst>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2093907 w 3489845"/>
                <a:gd name="connsiteY5" fmla="*/ 1999531 h 2577358"/>
                <a:gd name="connsiteX6" fmla="*/ 2791876 w 3489845"/>
                <a:gd name="connsiteY6" fmla="*/ 2577358 h 2577358"/>
                <a:gd name="connsiteX7" fmla="*/ 2791876 w 3489845"/>
                <a:gd name="connsiteY7" fmla="*/ 2003688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1821805 w 3489845"/>
                <a:gd name="connsiteY5" fmla="*/ 1999532 h 2577358"/>
                <a:gd name="connsiteX6" fmla="*/ 2791876 w 3489845"/>
                <a:gd name="connsiteY6" fmla="*/ 2577358 h 2577358"/>
                <a:gd name="connsiteX7" fmla="*/ 2791876 w 3489845"/>
                <a:gd name="connsiteY7" fmla="*/ 2003688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77358"/>
                <a:gd name="connsiteX1" fmla="*/ 174492 w 3489845"/>
                <a:gd name="connsiteY1" fmla="*/ 0 h 2577358"/>
                <a:gd name="connsiteX2" fmla="*/ 0 w 3489845"/>
                <a:gd name="connsiteY2" fmla="*/ 141339 h 2577358"/>
                <a:gd name="connsiteX3" fmla="*/ 0 w 3489845"/>
                <a:gd name="connsiteY3" fmla="*/ 1858192 h 2577358"/>
                <a:gd name="connsiteX4" fmla="*/ 174492 w 3489845"/>
                <a:gd name="connsiteY4" fmla="*/ 1999531 h 2577358"/>
                <a:gd name="connsiteX5" fmla="*/ 1821805 w 3489845"/>
                <a:gd name="connsiteY5" fmla="*/ 1999532 h 2577358"/>
                <a:gd name="connsiteX6" fmla="*/ 2791876 w 3489845"/>
                <a:gd name="connsiteY6" fmla="*/ 2577358 h 2577358"/>
                <a:gd name="connsiteX7" fmla="*/ 2499985 w 3489845"/>
                <a:gd name="connsiteY7" fmla="*/ 2007859 h 2577358"/>
                <a:gd name="connsiteX8" fmla="*/ 3315353 w 3489845"/>
                <a:gd name="connsiteY8" fmla="*/ 2003688 h 2577358"/>
                <a:gd name="connsiteX9" fmla="*/ 3489845 w 3489845"/>
                <a:gd name="connsiteY9" fmla="*/ 1862349 h 2577358"/>
                <a:gd name="connsiteX10" fmla="*/ 3489845 w 3489845"/>
                <a:gd name="connsiteY10" fmla="*/ 145496 h 2577358"/>
                <a:gd name="connsiteX11" fmla="*/ 3315353 w 3489845"/>
                <a:gd name="connsiteY11" fmla="*/ 0 h 2577358"/>
                <a:gd name="connsiteX0" fmla="*/ 3315353 w 3489845"/>
                <a:gd name="connsiteY0" fmla="*/ 0 h 2564846"/>
                <a:gd name="connsiteX1" fmla="*/ 174492 w 3489845"/>
                <a:gd name="connsiteY1" fmla="*/ 0 h 2564846"/>
                <a:gd name="connsiteX2" fmla="*/ 0 w 3489845"/>
                <a:gd name="connsiteY2" fmla="*/ 141339 h 2564846"/>
                <a:gd name="connsiteX3" fmla="*/ 0 w 3489845"/>
                <a:gd name="connsiteY3" fmla="*/ 1858192 h 2564846"/>
                <a:gd name="connsiteX4" fmla="*/ 174492 w 3489845"/>
                <a:gd name="connsiteY4" fmla="*/ 1999531 h 2564846"/>
                <a:gd name="connsiteX5" fmla="*/ 1821805 w 3489845"/>
                <a:gd name="connsiteY5" fmla="*/ 1999532 h 2564846"/>
                <a:gd name="connsiteX6" fmla="*/ 2554406 w 3489845"/>
                <a:gd name="connsiteY6" fmla="*/ 2564846 h 2564846"/>
                <a:gd name="connsiteX7" fmla="*/ 2499985 w 3489845"/>
                <a:gd name="connsiteY7" fmla="*/ 2007859 h 2564846"/>
                <a:gd name="connsiteX8" fmla="*/ 3315353 w 3489845"/>
                <a:gd name="connsiteY8" fmla="*/ 2003688 h 2564846"/>
                <a:gd name="connsiteX9" fmla="*/ 3489845 w 3489845"/>
                <a:gd name="connsiteY9" fmla="*/ 1862349 h 2564846"/>
                <a:gd name="connsiteX10" fmla="*/ 3489845 w 3489845"/>
                <a:gd name="connsiteY10" fmla="*/ 145496 h 2564846"/>
                <a:gd name="connsiteX11" fmla="*/ 3315353 w 3489845"/>
                <a:gd name="connsiteY11" fmla="*/ 0 h 2564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89845" h="2564846">
                  <a:moveTo>
                    <a:pt x="3315353" y="0"/>
                  </a:moveTo>
                  <a:lnTo>
                    <a:pt x="174492" y="0"/>
                  </a:lnTo>
                  <a:cubicBezTo>
                    <a:pt x="76982" y="0"/>
                    <a:pt x="0" y="66512"/>
                    <a:pt x="0" y="141339"/>
                  </a:cubicBezTo>
                  <a:lnTo>
                    <a:pt x="0" y="1858192"/>
                  </a:lnTo>
                  <a:cubicBezTo>
                    <a:pt x="0" y="1937176"/>
                    <a:pt x="76982" y="1999531"/>
                    <a:pt x="174492" y="1999531"/>
                  </a:cubicBezTo>
                  <a:lnTo>
                    <a:pt x="1821805" y="1999532"/>
                  </a:lnTo>
                  <a:lnTo>
                    <a:pt x="2554406" y="2564846"/>
                  </a:lnTo>
                  <a:lnTo>
                    <a:pt x="2499985" y="2007859"/>
                  </a:lnTo>
                  <a:lnTo>
                    <a:pt x="3315353" y="2003688"/>
                  </a:lnTo>
                  <a:cubicBezTo>
                    <a:pt x="3412863" y="2003688"/>
                    <a:pt x="3489845" y="1937176"/>
                    <a:pt x="3489845" y="1862349"/>
                  </a:cubicBezTo>
                  <a:lnTo>
                    <a:pt x="3489845" y="145496"/>
                  </a:lnTo>
                  <a:cubicBezTo>
                    <a:pt x="3489845" y="66512"/>
                    <a:pt x="3412863" y="0"/>
                    <a:pt x="3315353" y="0"/>
                  </a:cubicBezTo>
                  <a:close/>
                </a:path>
              </a:pathLst>
            </a:custGeom>
            <a:grpFill/>
            <a:ln w="51296" cap="flat">
              <a:noFill/>
              <a:prstDash val="solid"/>
              <a:miter/>
            </a:ln>
          </p:spPr>
          <p:txBody>
            <a:bodyPr rtlCol="0" anchor="ctr"/>
            <a:lstStyle/>
            <a:p>
              <a:endParaRPr lang="sv-SE" dirty="0"/>
            </a:p>
          </p:txBody>
        </p:sp>
        <p:sp>
          <p:nvSpPr>
            <p:cNvPr id="14" name="textruta 13">
              <a:extLst>
                <a:ext uri="{FF2B5EF4-FFF2-40B4-BE49-F238E27FC236}">
                  <a16:creationId xmlns:a16="http://schemas.microsoft.com/office/drawing/2014/main" id="{72317B8E-0462-4FD6-AA1C-4180C42DB97D}"/>
                </a:ext>
              </a:extLst>
            </p:cNvPr>
            <p:cNvSpPr txBox="1"/>
            <p:nvPr/>
          </p:nvSpPr>
          <p:spPr>
            <a:xfrm>
              <a:off x="10166561" y="1822843"/>
              <a:ext cx="1860030" cy="276999"/>
            </a:xfrm>
            <a:prstGeom prst="rect">
              <a:avLst/>
            </a:prstGeom>
            <a:grpFill/>
          </p:spPr>
          <p:txBody>
            <a:bodyPr wrap="square" rtlCol="0">
              <a:spAutoFit/>
            </a:bodyPr>
            <a:lstStyle/>
            <a:p>
              <a:endParaRPr lang="sv-SE" sz="1200" dirty="0">
                <a:solidFill>
                  <a:schemeClr val="bg1"/>
                </a:solidFill>
                <a:ea typeface="Open Sans" panose="020B0606030504020204" pitchFamily="34" charset="0"/>
                <a:cs typeface="Open Sans" panose="020B0606030504020204" pitchFamily="34" charset="0"/>
              </a:endParaRPr>
            </a:p>
          </p:txBody>
        </p:sp>
      </p:grpSp>
      <p:sp>
        <p:nvSpPr>
          <p:cNvPr id="15" name="Rektangel 14">
            <a:extLst>
              <a:ext uri="{FF2B5EF4-FFF2-40B4-BE49-F238E27FC236}">
                <a16:creationId xmlns:a16="http://schemas.microsoft.com/office/drawing/2014/main" id="{F5E179A4-0910-48DC-A143-E22A2FA68CA6}"/>
              </a:ext>
            </a:extLst>
          </p:cNvPr>
          <p:cNvSpPr/>
          <p:nvPr/>
        </p:nvSpPr>
        <p:spPr>
          <a:xfrm>
            <a:off x="6038145" y="2801689"/>
            <a:ext cx="5882080" cy="2677656"/>
          </a:xfrm>
          <a:prstGeom prst="rect">
            <a:avLst/>
          </a:prstGeom>
        </p:spPr>
        <p:txBody>
          <a:bodyPr wrap="square">
            <a:spAutoFit/>
          </a:bodyPr>
          <a:lstStyle/>
          <a:p>
            <a:r>
              <a:rPr lang="sv-SE" sz="2000" b="1" dirty="0"/>
              <a:t>Svenskt och närproducerat</a:t>
            </a:r>
          </a:p>
          <a:p>
            <a:pPr marL="285750" indent="-285750">
              <a:buFont typeface="Arial" panose="020B0604020202020204" pitchFamily="34" charset="0"/>
              <a:buChar char="•"/>
            </a:pPr>
            <a:r>
              <a:rPr lang="sv-SE" sz="1600" dirty="0"/>
              <a:t>Betande djur i Sverige bidrar till ett rikt odlingslandskap och öppna betesmarker, bra för hotade arter.</a:t>
            </a:r>
          </a:p>
          <a:p>
            <a:pPr marL="285750" indent="-285750">
              <a:buFont typeface="Arial" panose="020B0604020202020204" pitchFamily="34" charset="0"/>
              <a:buChar char="•"/>
            </a:pPr>
            <a:r>
              <a:rPr lang="sv-SE" sz="1600" dirty="0"/>
              <a:t>Sverige har hårda krav inom djuromsorg, antibiotikaanvändning samt klimatpåverkan</a:t>
            </a:r>
          </a:p>
          <a:p>
            <a:pPr marL="285750" indent="-285750">
              <a:buFont typeface="Arial" panose="020B0604020202020204" pitchFamily="34" charset="0"/>
              <a:buChar char="•"/>
            </a:pPr>
            <a:r>
              <a:rPr lang="sv-SE" sz="1600" dirty="0"/>
              <a:t>Kortare transporter- Minskad klimatpåverkan</a:t>
            </a:r>
            <a:br>
              <a:rPr lang="sv-SE" sz="1600" dirty="0"/>
            </a:br>
            <a:endParaRPr lang="sv-SE" sz="1600" dirty="0"/>
          </a:p>
          <a:p>
            <a:pPr marL="285750" indent="-285750">
              <a:buFont typeface="Wingdings" panose="05000000000000000000" pitchFamily="2" charset="2"/>
              <a:buChar char="Ø"/>
            </a:pPr>
            <a:r>
              <a:rPr lang="sv-SE" sz="1600" i="1" dirty="0"/>
              <a:t>Bonus: Gynnar lokala näringslivet och ökad självförsörjningsgrad</a:t>
            </a:r>
          </a:p>
          <a:p>
            <a:pPr marL="285750" indent="-285750">
              <a:buFont typeface="Arial" panose="020B0604020202020204" pitchFamily="34" charset="0"/>
              <a:buChar char="•"/>
            </a:pPr>
            <a:endParaRPr lang="sv-SE" sz="1200" dirty="0"/>
          </a:p>
          <a:p>
            <a:pPr marL="285750" indent="-285750">
              <a:buFont typeface="Arial" panose="020B0604020202020204" pitchFamily="34" charset="0"/>
              <a:buChar char="•"/>
            </a:pPr>
            <a:endParaRPr lang="sv-SE" sz="1200" dirty="0"/>
          </a:p>
          <a:p>
            <a:pPr marL="285750" indent="-285750">
              <a:buFont typeface="Arial" panose="020B0604020202020204" pitchFamily="34" charset="0"/>
              <a:buChar char="•"/>
            </a:pPr>
            <a:endParaRPr lang="sv-SE" sz="1200" dirty="0"/>
          </a:p>
        </p:txBody>
      </p:sp>
      <p:pic>
        <p:nvPicPr>
          <p:cNvPr id="1028" name="Picture 4" descr="KRAV / Ekologisk certifiering - ControlCert">
            <a:extLst>
              <a:ext uri="{FF2B5EF4-FFF2-40B4-BE49-F238E27FC236}">
                <a16:creationId xmlns:a16="http://schemas.microsoft.com/office/drawing/2014/main" id="{3B01664D-3DEF-45D0-9F2D-D3AC82786791}"/>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131858" y="1162024"/>
            <a:ext cx="1369862" cy="18767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veriges största fiske MSC-certifierat - Marine Stewardship Council">
            <a:extLst>
              <a:ext uri="{FF2B5EF4-FFF2-40B4-BE49-F238E27FC236}">
                <a16:creationId xmlns:a16="http://schemas.microsoft.com/office/drawing/2014/main" id="{E7617519-F81F-4D6C-AE9D-63A28C65345B}"/>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986596" y="1800225"/>
            <a:ext cx="2017340" cy="77121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gro Örebro">
            <a:extLst>
              <a:ext uri="{FF2B5EF4-FFF2-40B4-BE49-F238E27FC236}">
                <a16:creationId xmlns:a16="http://schemas.microsoft.com/office/drawing/2014/main" id="{335683C8-A302-44D3-86A0-0254F063AF97}"/>
              </a:ext>
            </a:extLst>
          </p:cNvPr>
          <p:cNvPicPr>
            <a:picLocks noChangeAspect="1" noChangeArrowheads="1"/>
          </p:cNvPicPr>
          <p:nvPr/>
        </p:nvPicPr>
        <p:blipFill rotWithShape="1">
          <a:blip>
            <a:extLst>
              <a:ext uri="{28A0092B-C50C-407E-A947-70E740481C1C}">
                <a14:useLocalDpi xmlns:a14="http://schemas.microsoft.com/office/drawing/2010/main" val="0"/>
              </a:ext>
            </a:extLst>
          </a:blip>
          <a:srcRect l="3195" r="8638" b="5325"/>
          <a:stretch/>
        </p:blipFill>
        <p:spPr bwMode="auto">
          <a:xfrm>
            <a:off x="6966855" y="275442"/>
            <a:ext cx="2719314" cy="207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75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Så väljer vi råvaror</a:t>
            </a:r>
          </a:p>
        </p:txBody>
      </p:sp>
      <p:sp>
        <p:nvSpPr>
          <p:cNvPr id="8" name="Platshållare för text 7">
            <a:extLst>
              <a:ext uri="{FF2B5EF4-FFF2-40B4-BE49-F238E27FC236}">
                <a16:creationId xmlns:a16="http://schemas.microsoft.com/office/drawing/2014/main" id="{F94D5989-B7A1-4C57-A115-C718673762C7}"/>
              </a:ext>
            </a:extLst>
          </p:cNvPr>
          <p:cNvSpPr>
            <a:spLocks noGrp="1"/>
          </p:cNvSpPr>
          <p:nvPr>
            <p:ph type="body" sz="quarter" idx="14"/>
          </p:nvPr>
        </p:nvSpPr>
        <p:spPr>
          <a:xfrm>
            <a:off x="560389" y="1439863"/>
            <a:ext cx="6171716" cy="3298825"/>
          </a:xfrm>
        </p:spPr>
        <p:txBody>
          <a:bodyPr/>
          <a:lstStyle/>
          <a:p>
            <a:pPr lvl="0"/>
            <a:r>
              <a:rPr lang="sv-SE" sz="1200" dirty="0"/>
              <a:t>Importerade livsmedel så som kaffe, te, kakao, kryddor, bananer, russin, ris, bönor, linser och krossade tomater: köps eko</a:t>
            </a:r>
          </a:p>
          <a:p>
            <a:pPr lvl="0"/>
            <a:r>
              <a:rPr lang="sv-SE" sz="1200" dirty="0"/>
              <a:t>Vi strävar efter att undvika hel- och halvfabrikat och att istället laga maten från grunden. Populära rätter så som pannkaka, potatisbullar, köttbullar och liknande, blir för stora volymer för att laga från grunden. Därför serverar istället färdiga svenska ekologiska pannkakor, köttbullar och potatisbullar (svenskt!). Även pastan är eko då vi inte gör den själva.</a:t>
            </a:r>
          </a:p>
          <a:p>
            <a:pPr lvl="0"/>
            <a:r>
              <a:rPr lang="sv-SE" sz="1200" dirty="0"/>
              <a:t>Basvaror med liten prisskillnad mellan eko och konventionellt, exempelvis mjölk, mjöl och gryner. Mjölken är dessutom ofta lokalproducerad (Jämtland, Norrland och Sverige). </a:t>
            </a:r>
          </a:p>
          <a:p>
            <a:pPr lvl="0"/>
            <a:r>
              <a:rPr lang="sv-SE" sz="1200" dirty="0"/>
              <a:t>Fisken ska vara MSC-märkt enligt vår riktlinje för måltider. Den får räknas som ekologiskt inköp. </a:t>
            </a:r>
          </a:p>
          <a:p>
            <a:pPr lvl="0"/>
            <a:r>
              <a:rPr lang="sv-SE" sz="1200" dirty="0">
                <a:latin typeface="CIDFont+F2"/>
              </a:rPr>
              <a:t>Hårda miljö- och djurskyddskrav i upphandlingen</a:t>
            </a:r>
          </a:p>
          <a:p>
            <a:pPr lvl="0"/>
            <a:r>
              <a:rPr lang="sv-SE" sz="1200" dirty="0">
                <a:latin typeface="CIDFont+F2"/>
              </a:rPr>
              <a:t>Mindre ris, mer potatis, pasta, </a:t>
            </a:r>
            <a:r>
              <a:rPr lang="sv-SE" sz="1200" dirty="0" err="1">
                <a:latin typeface="CIDFont+F2"/>
              </a:rPr>
              <a:t>havreris</a:t>
            </a:r>
            <a:r>
              <a:rPr lang="sv-SE" sz="1200" dirty="0">
                <a:latin typeface="CIDFont+F2"/>
              </a:rPr>
              <a:t>, </a:t>
            </a:r>
            <a:r>
              <a:rPr lang="sv-SE" sz="1200" dirty="0" err="1">
                <a:latin typeface="CIDFont+F2"/>
              </a:rPr>
              <a:t>matvete</a:t>
            </a:r>
            <a:r>
              <a:rPr lang="sv-SE" sz="1200" dirty="0">
                <a:latin typeface="CIDFont+F2"/>
              </a:rPr>
              <a:t>. Fortsatt arbete..</a:t>
            </a:r>
            <a:endParaRPr lang="sv-SE" sz="1200" dirty="0"/>
          </a:p>
          <a:p>
            <a:endParaRPr lang="sv-SE" dirty="0"/>
          </a:p>
        </p:txBody>
      </p:sp>
      <p:pic>
        <p:nvPicPr>
          <p:cNvPr id="3" name="Bildobjekt 2" descr="En bild som visar utomhus, grön, sitter, träd&#10;&#10;Automatiskt genererad beskrivning">
            <a:extLst>
              <a:ext uri="{FF2B5EF4-FFF2-40B4-BE49-F238E27FC236}">
                <a16:creationId xmlns:a16="http://schemas.microsoft.com/office/drawing/2014/main" id="{3723A0F0-CBC4-4C36-A986-8C8371C6DCE9}"/>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rot="5400000">
            <a:off x="6313919" y="746351"/>
            <a:ext cx="5190021" cy="3892516"/>
          </a:xfrm>
          <a:prstGeom prst="rect">
            <a:avLst/>
          </a:prstGeom>
        </p:spPr>
      </p:pic>
    </p:spTree>
    <p:extLst>
      <p:ext uri="{BB962C8B-B14F-4D97-AF65-F5344CB8AC3E}">
        <p14:creationId xmlns:p14="http://schemas.microsoft.com/office/powerpoint/2010/main" val="132452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text 5">
            <a:extLst>
              <a:ext uri="{FF2B5EF4-FFF2-40B4-BE49-F238E27FC236}">
                <a16:creationId xmlns:a16="http://schemas.microsoft.com/office/drawing/2014/main" id="{475DB4AB-4185-47EB-824D-F86764E15961}"/>
              </a:ext>
            </a:extLst>
          </p:cNvPr>
          <p:cNvSpPr>
            <a:spLocks noGrp="1"/>
          </p:cNvSpPr>
          <p:nvPr>
            <p:ph type="body" sz="quarter" idx="14"/>
          </p:nvPr>
        </p:nvSpPr>
        <p:spPr>
          <a:xfrm>
            <a:off x="559871" y="1666365"/>
            <a:ext cx="5536129" cy="3298825"/>
          </a:xfrm>
        </p:spPr>
        <p:txBody>
          <a:bodyPr/>
          <a:lstStyle/>
          <a:p>
            <a:pPr marL="0" indent="0">
              <a:buNone/>
            </a:pPr>
            <a:r>
              <a:rPr lang="sv-SE" sz="2400" dirty="0"/>
              <a:t>Matsvinn</a:t>
            </a:r>
          </a:p>
          <a:p>
            <a:pPr>
              <a:buFont typeface="Wingdings" panose="05000000000000000000" pitchFamily="2" charset="2"/>
              <a:buChar char="Ø"/>
            </a:pPr>
            <a:r>
              <a:rPr lang="sv-SE" sz="1400" dirty="0"/>
              <a:t>En tredjedel av den mat som produceras globalt hamnar aldrig på någons tallrik. </a:t>
            </a:r>
          </a:p>
          <a:p>
            <a:pPr>
              <a:buFont typeface="Wingdings" panose="05000000000000000000" pitchFamily="2" charset="2"/>
              <a:buChar char="Ø"/>
            </a:pPr>
            <a:r>
              <a:rPr lang="sv-SE" sz="1400" dirty="0"/>
              <a:t>Matsvinn orsakar stor klimat- och miljöpåverkan och kostar mycket pengar.</a:t>
            </a:r>
          </a:p>
          <a:p>
            <a:pPr>
              <a:buFont typeface="Wingdings" panose="05000000000000000000" pitchFamily="2" charset="2"/>
              <a:buChar char="Ø"/>
            </a:pPr>
            <a:r>
              <a:rPr lang="sv-SE" sz="1400" dirty="0"/>
              <a:t>En uppskattning är att endast råvarorna för varje kilogram matsvinn i offentliga måltider kostar cirka 26 kronor. </a:t>
            </a:r>
          </a:p>
          <a:p>
            <a:pPr>
              <a:buFont typeface="Wingdings" panose="05000000000000000000" pitchFamily="2" charset="2"/>
              <a:buChar char="Ø"/>
            </a:pPr>
            <a:r>
              <a:rPr lang="sv-SE" sz="1400" dirty="0"/>
              <a:t>Varje kilo matsvinn ger under produktionen upphov till 1,6 kg CO2.</a:t>
            </a:r>
          </a:p>
          <a:p>
            <a:pPr>
              <a:buFont typeface="Wingdings" panose="05000000000000000000" pitchFamily="2" charset="2"/>
              <a:buChar char="Ø"/>
            </a:pPr>
            <a:r>
              <a:rPr lang="sv-SE" sz="1400" dirty="0"/>
              <a:t>Ett av FN:s globala hållbarhetsmål är att halvera matsvinnet till år 2030 . Det har Sverige anammat och det finns med i den nationella livsmedelsstrategin . </a:t>
            </a:r>
          </a:p>
        </p:txBody>
      </p:sp>
      <p:sp>
        <p:nvSpPr>
          <p:cNvPr id="5" name="Rubrik 4">
            <a:extLst>
              <a:ext uri="{FF2B5EF4-FFF2-40B4-BE49-F238E27FC236}">
                <a16:creationId xmlns:a16="http://schemas.microsoft.com/office/drawing/2014/main" id="{45BFB74A-7A8B-4D83-8EAE-427891FB4187}"/>
              </a:ext>
            </a:extLst>
          </p:cNvPr>
          <p:cNvSpPr>
            <a:spLocks noGrp="1"/>
          </p:cNvSpPr>
          <p:nvPr>
            <p:ph type="title"/>
          </p:nvPr>
        </p:nvSpPr>
        <p:spPr/>
        <p:txBody>
          <a:bodyPr/>
          <a:lstStyle/>
          <a:p>
            <a:r>
              <a:rPr lang="sv-SE" dirty="0"/>
              <a:t>Matens påverkan på miljön </a:t>
            </a:r>
          </a:p>
        </p:txBody>
      </p:sp>
      <p:sp>
        <p:nvSpPr>
          <p:cNvPr id="8" name="Platshållare för text 5">
            <a:extLst>
              <a:ext uri="{FF2B5EF4-FFF2-40B4-BE49-F238E27FC236}">
                <a16:creationId xmlns:a16="http://schemas.microsoft.com/office/drawing/2014/main" id="{EDC75C6A-01A1-4E05-B7C8-F56CBBA7A8B9}"/>
              </a:ext>
            </a:extLst>
          </p:cNvPr>
          <p:cNvSpPr txBox="1">
            <a:spLocks/>
          </p:cNvSpPr>
          <p:nvPr/>
        </p:nvSpPr>
        <p:spPr>
          <a:xfrm>
            <a:off x="617470" y="2916327"/>
            <a:ext cx="4891087" cy="3298825"/>
          </a:xfrm>
          <a:prstGeom prst="rect">
            <a:avLst/>
          </a:prstGeom>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3C3C3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3C3C3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3C3C3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3C3C3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2000" dirty="0"/>
          </a:p>
          <a:p>
            <a:endParaRPr lang="sv-SE" sz="1200" dirty="0"/>
          </a:p>
        </p:txBody>
      </p:sp>
      <p:pic>
        <p:nvPicPr>
          <p:cNvPr id="2050" name="Picture 2" descr="Illustration för att visa hur matsvinn kan delas upp i kökssvinn, tallrikssvinn och serveringssvinn">
            <a:extLst>
              <a:ext uri="{FF2B5EF4-FFF2-40B4-BE49-F238E27FC236}">
                <a16:creationId xmlns:a16="http://schemas.microsoft.com/office/drawing/2014/main" id="{7803B4FF-58B6-4651-A7C0-F356280ACD35}"/>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000956" y="499404"/>
            <a:ext cx="5573574" cy="4863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16892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Bredbild</PresentationFormat>
  <Paragraphs>94</Paragraphs>
  <Slides>13</Slides>
  <Notes>0</Notes>
  <HiddenSlides>0</HiddenSlides>
  <MMClips>0</MMClips>
  <ScaleCrop>false</ScaleCrop>
  <HeadingPairs>
    <vt:vector size="6" baseType="variant">
      <vt:variant>
        <vt:lpstr>Använt teckensnitt</vt:lpstr>
      </vt:variant>
      <vt:variant>
        <vt:i4>5</vt:i4>
      </vt:variant>
      <vt:variant>
        <vt:lpstr>Tema</vt:lpstr>
      </vt:variant>
      <vt:variant>
        <vt:i4>13</vt:i4>
      </vt:variant>
      <vt:variant>
        <vt:lpstr>Bildrubriker</vt:lpstr>
      </vt:variant>
      <vt:variant>
        <vt:i4>13</vt:i4>
      </vt:variant>
    </vt:vector>
  </HeadingPairs>
  <TitlesOfParts>
    <vt:vector size="31" baseType="lpstr">
      <vt:lpstr>Arial</vt:lpstr>
      <vt:lpstr>Calibri</vt:lpstr>
      <vt:lpstr>Calibri Light</vt:lpstr>
      <vt:lpstr>CIDFont+F2</vt:lpstr>
      <vt:lpstr>Wingdings</vt:lpstr>
      <vt:lpstr>Office-tema</vt:lpstr>
      <vt:lpstr>Office-tema</vt:lpstr>
      <vt:lpstr>Office-tema</vt:lpstr>
      <vt:lpstr>Office-tema</vt:lpstr>
      <vt:lpstr>Office-tema</vt:lpstr>
      <vt:lpstr>Office-tema</vt:lpstr>
      <vt:lpstr>Office-tema</vt:lpstr>
      <vt:lpstr>Office-tema</vt:lpstr>
      <vt:lpstr>Office-tema</vt:lpstr>
      <vt:lpstr>Office-tema</vt:lpstr>
      <vt:lpstr>Office-tema</vt:lpstr>
      <vt:lpstr>Office-tema</vt:lpstr>
      <vt:lpstr>Office-tema</vt:lpstr>
      <vt:lpstr>Mat och miljö</vt:lpstr>
      <vt:lpstr>Matens påverkan på miljön </vt:lpstr>
      <vt:lpstr>Matens påverkan på miljön </vt:lpstr>
      <vt:lpstr>Matens påverkan på miljön </vt:lpstr>
      <vt:lpstr>Matens påverkan på miljön </vt:lpstr>
      <vt:lpstr>Matens påverkan på miljön </vt:lpstr>
      <vt:lpstr>Matens påverkan på miljön </vt:lpstr>
      <vt:lpstr>Så väljer vi råvaror</vt:lpstr>
      <vt:lpstr>Matens påverkan på miljön </vt:lpstr>
      <vt:lpstr>Måltidsservice miljöarbete kopplade till mat</vt:lpstr>
      <vt:lpstr>Måltidsservice miljöarbete kopplade till mat</vt:lpstr>
      <vt:lpstr>Offentlig säker mat - SKR</vt:lpstr>
      <vt:lpstr>Tack för mig!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 och miljö</dc:title>
  <dc:creator>Helena Jansson</dc:creator>
  <cp:lastModifiedBy>Helena Jansson</cp:lastModifiedBy>
  <cp:revision>1</cp:revision>
  <dcterms:modified xsi:type="dcterms:W3CDTF">2022-05-04T08:44:15Z</dcterms:modified>
</cp:coreProperties>
</file>