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4" r:id="rId5"/>
    <p:sldId id="262" r:id="rId6"/>
    <p:sldId id="265" r:id="rId7"/>
    <p:sldId id="261" r:id="rId8"/>
  </p:sldIdLst>
  <p:sldSz cx="9144000" cy="6858000" type="screen4x3"/>
  <p:notesSz cx="6797675" cy="9856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16F"/>
    <a:srgbClr val="D5F8A6"/>
    <a:srgbClr val="33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9711-93EB-4B5E-A274-94F217F7E836}" type="datetimeFigureOut">
              <a:rPr lang="sv-SE" smtClean="0"/>
              <a:t>2017-09-05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C1E00-B86C-4CD4-90C2-7F87E91D04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21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B1C3-8A32-4BC1-BFD5-5ED77C2833D2}" type="datetimeFigureOut">
              <a:rPr lang="sv-SE" smtClean="0"/>
              <a:t>2017-09-05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AF5-45AD-49AD-B2CC-12BD2301F59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310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37EB3C-7075-49FA-A5E1-874B13530846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sv-SE" altLang="sv-SE" dirty="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7D55F-4C58-46FC-9699-C00C1417E7F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70CF-0B45-46AE-987B-015B6B348F1B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4298-207C-42E3-AAFB-11149F7059D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4EF1-5546-41E3-A514-50EA0D2B95F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4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D512-5B0A-409F-B6DF-CB67509D3E1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4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9689-9BE2-48F8-A60A-82451C37A83D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2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04B-7D20-4CC3-A683-BA8D99CA1D7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8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232A-0005-4B69-BF26-6730DE6A7B78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5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E134-BBBB-4571-91A8-83A92600C014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F34-7AFE-4938-87BD-92424B6C3B1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FF73-3120-47EF-9352-A7E0F3FD41C7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B37C1-4BD1-4539-90A7-CE151104B7A9}" type="slidenum">
              <a:rPr lang="sv-SE" alt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7227"/>
            <a:ext cx="421048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955"/>
          <a:stretch>
            <a:fillRect/>
          </a:stretch>
        </p:blipFill>
        <p:spPr bwMode="auto">
          <a:xfrm>
            <a:off x="5391389" y="3789040"/>
            <a:ext cx="3752611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Ellips 17"/>
          <p:cNvSpPr/>
          <p:nvPr/>
        </p:nvSpPr>
        <p:spPr>
          <a:xfrm>
            <a:off x="1619672" y="1124744"/>
            <a:ext cx="34563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accent6"/>
                </a:solidFill>
              </a:rPr>
              <a:t>Ingrid Westerlund</a:t>
            </a:r>
            <a:endParaRPr lang="sv-SE" sz="2000" dirty="0">
              <a:solidFill>
                <a:schemeClr val="accent6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3635896" y="2420888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accent6"/>
                </a:solidFill>
              </a:rPr>
              <a:t>Monika Bergstrand</a:t>
            </a:r>
            <a:endParaRPr lang="sv-SE" sz="2000" dirty="0">
              <a:solidFill>
                <a:schemeClr val="accent6"/>
              </a:solidFill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5220072" y="1124744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accent6"/>
                </a:solidFill>
              </a:rPr>
              <a:t>Birgitta </a:t>
            </a:r>
            <a:r>
              <a:rPr lang="sv-SE" sz="2000" dirty="0" err="1" smtClean="0">
                <a:solidFill>
                  <a:schemeClr val="accent6"/>
                </a:solidFill>
              </a:rPr>
              <a:t>Wikebo</a:t>
            </a:r>
            <a:endParaRPr lang="sv-SE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5436096" y="260648"/>
            <a:ext cx="3312368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MAT-PRAT</a:t>
            </a:r>
          </a:p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Innan lunch</a:t>
            </a:r>
            <a:endParaRPr lang="sv-SE" sz="3200" dirty="0">
              <a:solidFill>
                <a:schemeClr val="accent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3683901" cy="20721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61546"/>
            <a:ext cx="2304256" cy="409645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17575"/>
            <a:ext cx="2160240" cy="38404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59824" y="6113334"/>
            <a:ext cx="1584176" cy="720080"/>
          </a:xfrm>
          <a:prstGeom prst="wedgeEllipseCallout">
            <a:avLst>
              <a:gd name="adj1" fmla="val -2999"/>
              <a:gd name="adj2" fmla="val -516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Ingrid Westerlund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206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69160"/>
            <a:ext cx="3384376" cy="19037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36912"/>
            <a:ext cx="2171840" cy="386104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3384376" cy="190371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21432"/>
            <a:ext cx="3384376" cy="1903712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5508104" y="20324"/>
            <a:ext cx="3312368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VEGA-LUNCH</a:t>
            </a:r>
            <a:endParaRPr lang="sv-SE" sz="3200" dirty="0">
              <a:solidFill>
                <a:schemeClr val="accent6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24328" y="2780928"/>
            <a:ext cx="1619672" cy="100811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/>
              <a:t>Quinoabiffar</a:t>
            </a:r>
            <a:r>
              <a:rPr lang="sv-SE" sz="1400" dirty="0" smtClean="0"/>
              <a:t> &amp; morots-tzatziki</a:t>
            </a:r>
            <a:endParaRPr lang="sv-SE" sz="1400" dirty="0"/>
          </a:p>
        </p:txBody>
      </p:sp>
      <p:sp>
        <p:nvSpPr>
          <p:cNvPr id="20" name="Oval 19"/>
          <p:cNvSpPr/>
          <p:nvPr/>
        </p:nvSpPr>
        <p:spPr>
          <a:xfrm>
            <a:off x="4499992" y="3645024"/>
            <a:ext cx="1584176" cy="1080120"/>
          </a:xfrm>
          <a:prstGeom prst="wedgeEllipseCallout">
            <a:avLst>
              <a:gd name="adj1" fmla="val -54649"/>
              <a:gd name="adj2" fmla="val -187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Långbakad fänkål med solrospesto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97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81128"/>
            <a:ext cx="3851920" cy="21667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2777505" cy="493778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3487372" cy="196164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3200557" cy="1800314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5580112" y="44624"/>
            <a:ext cx="3312368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VEGA-LUNCH</a:t>
            </a:r>
            <a:endParaRPr lang="sv-SE" sz="3200" dirty="0">
              <a:solidFill>
                <a:schemeClr val="accent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07704" y="5949280"/>
            <a:ext cx="1944216" cy="720080"/>
          </a:xfrm>
          <a:prstGeom prst="wedgeEllipseCallout">
            <a:avLst>
              <a:gd name="adj1" fmla="val 19617"/>
              <a:gd name="adj2" fmla="val -1505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/>
              <a:t>Palsternacks</a:t>
            </a:r>
            <a:endParaRPr lang="sv-SE" sz="1400" dirty="0" smtClean="0"/>
          </a:p>
          <a:p>
            <a:pPr algn="ctr"/>
            <a:r>
              <a:rPr lang="sv-SE" sz="1400" dirty="0" smtClean="0"/>
              <a:t>chip</a:t>
            </a:r>
            <a:endParaRPr lang="sv-SE" sz="1400" dirty="0"/>
          </a:p>
        </p:txBody>
      </p:sp>
      <p:sp>
        <p:nvSpPr>
          <p:cNvPr id="17" name="Oval 16"/>
          <p:cNvSpPr/>
          <p:nvPr/>
        </p:nvSpPr>
        <p:spPr>
          <a:xfrm>
            <a:off x="4139952" y="2996952"/>
            <a:ext cx="1944216" cy="1512168"/>
          </a:xfrm>
          <a:prstGeom prst="wedgeEllipseCallout">
            <a:avLst>
              <a:gd name="adj1" fmla="val 60948"/>
              <a:gd name="adj2" fmla="val 212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Thailändsk </a:t>
            </a:r>
            <a:r>
              <a:rPr lang="sv-SE" sz="1400" dirty="0" err="1" smtClean="0"/>
              <a:t>quorngrta</a:t>
            </a:r>
            <a:endParaRPr lang="sv-SE" sz="1400" dirty="0" smtClean="0"/>
          </a:p>
          <a:p>
            <a:pPr algn="ctr"/>
            <a:r>
              <a:rPr lang="sv-SE" sz="1400" dirty="0" smtClean="0"/>
              <a:t>med </a:t>
            </a:r>
            <a:r>
              <a:rPr lang="sv-SE" sz="1400" dirty="0" err="1" smtClean="0"/>
              <a:t>matvete</a:t>
            </a:r>
            <a:endParaRPr lang="sv-SE" sz="1400" dirty="0" smtClean="0"/>
          </a:p>
          <a:p>
            <a:pPr algn="ctr"/>
            <a:endParaRPr lang="sv-SE" sz="1400" dirty="0"/>
          </a:p>
        </p:txBody>
      </p:sp>
      <p:sp>
        <p:nvSpPr>
          <p:cNvPr id="18" name="Oval 17"/>
          <p:cNvSpPr/>
          <p:nvPr/>
        </p:nvSpPr>
        <p:spPr>
          <a:xfrm>
            <a:off x="1043608" y="2204864"/>
            <a:ext cx="1512168" cy="1008112"/>
          </a:xfrm>
          <a:prstGeom prst="wedgeEllipseCallout">
            <a:avLst>
              <a:gd name="adj1" fmla="val 39241"/>
              <a:gd name="adj2" fmla="val -590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Okokt bulgur att ”känna på” </a:t>
            </a:r>
          </a:p>
          <a:p>
            <a:pPr algn="ctr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181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5796136" y="116632"/>
            <a:ext cx="295232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VEGA-SALLAD</a:t>
            </a:r>
            <a:endParaRPr lang="sv-SE" sz="3200" dirty="0">
              <a:solidFill>
                <a:schemeClr val="accent6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6048672" cy="340237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3584398" cy="20162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88024" y="2420888"/>
            <a:ext cx="2232248" cy="1008112"/>
          </a:xfrm>
          <a:prstGeom prst="wedgeEllipseCallout">
            <a:avLst>
              <a:gd name="adj1" fmla="val -65895"/>
              <a:gd name="adj2" fmla="val -612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Bön- &amp; bulgursallad</a:t>
            </a:r>
            <a:endParaRPr lang="sv-SE" sz="1400" dirty="0"/>
          </a:p>
        </p:txBody>
      </p:sp>
      <p:sp>
        <p:nvSpPr>
          <p:cNvPr id="14" name="Oval 13"/>
          <p:cNvSpPr/>
          <p:nvPr/>
        </p:nvSpPr>
        <p:spPr>
          <a:xfrm>
            <a:off x="7308304" y="3573016"/>
            <a:ext cx="1479980" cy="648072"/>
          </a:xfrm>
          <a:prstGeom prst="wedgeEllipseCallout">
            <a:avLst>
              <a:gd name="adj1" fmla="val -32531"/>
              <a:gd name="adj2" fmla="val 11631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Rostade kikärtor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77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5796136" y="116632"/>
            <a:ext cx="295232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VEGA-SALLAD</a:t>
            </a:r>
            <a:endParaRPr lang="sv-SE" sz="3200" dirty="0">
              <a:solidFill>
                <a:schemeClr val="accent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4104456" cy="230875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4473796" cy="251651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11262"/>
            <a:ext cx="3816424" cy="214673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23728" y="3068960"/>
            <a:ext cx="2232248" cy="1008112"/>
          </a:xfrm>
          <a:prstGeom prst="wedgeEllipseCallout">
            <a:avLst>
              <a:gd name="adj1" fmla="val 25962"/>
              <a:gd name="adj2" fmla="val -1455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/>
              <a:t>Matvete</a:t>
            </a:r>
            <a:r>
              <a:rPr lang="sv-SE" sz="1400" dirty="0" smtClean="0"/>
              <a:t> med bönor och lök</a:t>
            </a:r>
            <a:endParaRPr lang="sv-SE" sz="1400" dirty="0"/>
          </a:p>
        </p:txBody>
      </p:sp>
      <p:sp>
        <p:nvSpPr>
          <p:cNvPr id="14" name="Oval 13"/>
          <p:cNvSpPr/>
          <p:nvPr/>
        </p:nvSpPr>
        <p:spPr>
          <a:xfrm>
            <a:off x="6516216" y="5733256"/>
            <a:ext cx="2376264" cy="1008112"/>
          </a:xfrm>
          <a:prstGeom prst="wedgeEllipseCallout">
            <a:avLst>
              <a:gd name="adj1" fmla="val 37961"/>
              <a:gd name="adj2" fmla="val -1473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Smörbönor i </a:t>
            </a:r>
            <a:r>
              <a:rPr lang="sv-SE" sz="1400" dirty="0" err="1" smtClean="0"/>
              <a:t>currycreme</a:t>
            </a:r>
            <a:r>
              <a:rPr lang="sv-SE" sz="1400" dirty="0" smtClean="0"/>
              <a:t> fraiche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821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tående bård  SV 2012-06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98405" y="333029"/>
            <a:ext cx="342446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70C0">
                      <a:alpha val="65000"/>
                    </a:srgbClr>
                  </a:outerShdw>
                </a:effectLst>
              </a:rPr>
              <a:t>VEGA på Sörgårdsskolan</a:t>
            </a:r>
            <a:endParaRPr lang="sv-SE" sz="2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70C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5796136" y="116632"/>
            <a:ext cx="302433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accent6"/>
                </a:solidFill>
              </a:rPr>
              <a:t>GÄST- KOCK</a:t>
            </a:r>
            <a:endParaRPr lang="sv-SE" sz="3200" dirty="0">
              <a:solidFill>
                <a:schemeClr val="accent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4096455" cy="230425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38" y="3430230"/>
            <a:ext cx="6103662" cy="34333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99592" y="4005064"/>
            <a:ext cx="2232248" cy="2736304"/>
          </a:xfrm>
          <a:prstGeom prst="wedgeEllipseCallout">
            <a:avLst>
              <a:gd name="adj1" fmla="val 60439"/>
              <a:gd name="adj2" fmla="val -122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-Jätteroligt att vara kock och laga mat! </a:t>
            </a:r>
          </a:p>
          <a:p>
            <a:pPr algn="ctr"/>
            <a:r>
              <a:rPr lang="sv-SE" sz="1400" dirty="0" smtClean="0"/>
              <a:t>Skala morötter,  koka pasta, lägga upp fläsk och vispa sås. </a:t>
            </a:r>
          </a:p>
          <a:p>
            <a:pPr algn="ctr"/>
            <a:r>
              <a:rPr lang="sv-SE" sz="1400" dirty="0" smtClean="0"/>
              <a:t>Det här skulle jag vilja göra igen!</a:t>
            </a:r>
            <a:endParaRPr lang="sv-SE" sz="1400" dirty="0"/>
          </a:p>
        </p:txBody>
      </p:sp>
      <p:sp>
        <p:nvSpPr>
          <p:cNvPr id="10" name="Oval 9"/>
          <p:cNvSpPr/>
          <p:nvPr/>
        </p:nvSpPr>
        <p:spPr>
          <a:xfrm>
            <a:off x="1259632" y="2852936"/>
            <a:ext cx="1296144" cy="576064"/>
          </a:xfrm>
          <a:prstGeom prst="wedgeEllipseCallout">
            <a:avLst>
              <a:gd name="adj1" fmla="val 47849"/>
              <a:gd name="adj2" fmla="val -828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/>
              <a:t>Sesel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261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110</Words>
  <Application>Microsoft Office PowerPoint</Application>
  <PresentationFormat>Bildspel på skärmen (4:3)</PresentationFormat>
  <Paragraphs>40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Östersunds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Monica Holm</dc:creator>
  <cp:lastModifiedBy>Christina Breding</cp:lastModifiedBy>
  <cp:revision>142</cp:revision>
  <cp:lastPrinted>2017-01-23T09:21:34Z</cp:lastPrinted>
  <dcterms:created xsi:type="dcterms:W3CDTF">2016-05-18T19:22:17Z</dcterms:created>
  <dcterms:modified xsi:type="dcterms:W3CDTF">2017-09-05T10:56:58Z</dcterms:modified>
</cp:coreProperties>
</file>