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0" r:id="rId9"/>
    <p:sldId id="26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0C8B02-31B2-400E-88AB-A4E9D7B0C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A6B1E1-F619-4E51-961A-1D1D65C04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32C57A-D9A3-40F4-9B80-1A16E564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DC7E03-B222-447C-8DEC-63D1ACC7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DE648E-A82B-43F4-B5BC-0AF09D45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6FF77E-3E46-43DA-AD52-90582247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B7D62E-E5F9-4878-B326-2B7B73CF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6A7112-85F7-40AB-A6D9-E6E0E783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0A90BE-8D98-4D77-9B3D-8CBBD310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EB0392-EF50-4809-9644-5427A131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52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78C004-97AC-4EB9-9431-AC7A11A71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A46D38-BED3-4EC4-B506-0001A33A3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8E04E0-0212-4DC4-B3F9-CE09C47E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2762CA-7D9F-40BA-9D88-D7EBE651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00B4FC-5D9B-4C29-A989-CA8AA068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FC1EC-E515-422A-B085-61C6A4CD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39D352-47DF-4A31-A3C2-38D15488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972897-13C0-462C-8CED-E96AA7AA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76045-F488-40D4-AFD4-1F790910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34421F-3068-4287-B7FC-2708DBA1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7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F9B44-2F44-4A70-85B7-40BA17BE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B0D891-CCEF-4015-9B1E-17750E6F7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CE9D0-9439-4303-914E-354DF4A4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DED906-407A-40EA-9875-4B25EFDD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691091-5B0D-4FC1-9B29-2FD2EB3A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60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22B400-DDBB-4AC7-8A10-D479CDD8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CC2222-BFE8-43A5-859B-6B7E55EA1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C97959-ACD1-4425-9E26-09713EFF4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75AEF6-02C2-48D2-AE7B-2DCCD25D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EAEA61-6A1D-4732-8985-31FB03E3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66D156-CD8F-4FD9-A529-909DDBD1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06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BE064A-8C83-43EC-A478-E1B83F0B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E811FD-7AE7-45CE-8E33-26F9E08D6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2FF2C4-F8C5-4548-9D64-23A5F8839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9CA3F6C-1805-42BF-A679-8CC836C5C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29CDC-66DE-4D0A-A0E6-D9E01BB32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CA391CC-EFD1-4B84-A767-D0E17028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73AEB6-0971-4932-86C9-35712F0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92C530A-77DB-46FB-85D3-A0090E42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7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ED8601-188E-406B-960F-C9ABFB8E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AA06CA0-DA95-40FE-92C1-77BE6081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E128B37-6D18-4CD2-BADD-81AAED8B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7503DA-480E-4429-8DA7-FB0062FE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E7AF746-3663-44F9-9E40-70831388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177C62-FBFA-410C-8994-B55E0AA9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7B6A06-2318-47DF-A4C9-308C237E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30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98C9-7653-4B3A-88EA-802EA7D9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699A16-495B-432A-B71C-AA244F525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390E45-300F-4902-B3B7-8A19B420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4E17A2-72BE-4576-BCB6-D1606F37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2FDFE0-2335-4812-8DDD-8035BEE5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398EE8-F6DD-4F44-81DD-7BDD5A5E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92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78B6-510C-49EC-951E-44F5F7E6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AE0DEB-5135-42CC-9787-F049528D0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3FF6E4-8411-4FB0-B101-510809171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6BCCBF-9A49-4FA6-941C-0E39CDC1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85FD55-221E-4888-B0E3-7E864E23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393422-6334-4932-803E-F12C427C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0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336B33-C42E-4008-A73E-69974B79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4A0C84-A589-4143-A94D-104601D6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72ACD3-F8AB-4D0D-89B6-24D209360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4A27-A695-405A-BF95-845B1A03E8D4}" type="datetimeFigureOut">
              <a:rPr lang="sv-SE" smtClean="0"/>
              <a:t>2018-05-02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24BBAF-C6DA-40A2-8F26-3C04B4198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D0AA84-6C05-4426-9317-AD331BAC6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25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07617F-47FB-4493-BADC-217217577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6798"/>
            <a:ext cx="9144000" cy="883402"/>
          </a:xfrm>
        </p:spPr>
        <p:txBody>
          <a:bodyPr>
            <a:normAutofit/>
          </a:bodyPr>
          <a:lstStyle/>
          <a:p>
            <a:r>
              <a:rPr lang="sv-SE" altLang="sv-SE" sz="3600" b="1" dirty="0">
                <a:solidFill>
                  <a:srgbClr val="000099"/>
                </a:solidFill>
                <a:latin typeface="Verdana" panose="020B0604030504040204" pitchFamily="34" charset="0"/>
              </a:rPr>
              <a:t>Interna miljörevisioner</a:t>
            </a:r>
            <a:endParaRPr lang="sv-SE" sz="3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E1848E-4CFF-4393-B5CD-2DBE9B9C7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5001"/>
            <a:ext cx="9144000" cy="316992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Krav i standard; ISO 14001 och EMAS.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Se hur kommunens miljöledningssystem fungerar ute i</a:t>
            </a:r>
          </a:p>
          <a:p>
            <a:pPr algn="l">
              <a:spcBef>
                <a:spcPts val="0"/>
              </a:spcBef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 verksamheten. Följs rutiner, lagar m.m.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Hitta förbättringsmöjligheter (Ständiga förbättringar).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Ingen miljöpolis och inte ute efter syndabockar!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Revisionen är ett redskap att tillsammans jobba framåt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Sprida goda exempel och lära av varandra.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3" descr="Ö-sund_dekor2">
            <a:extLst>
              <a:ext uri="{FF2B5EF4-FFF2-40B4-BE49-F238E27FC236}">
                <a16:creationId xmlns:a16="http://schemas.microsoft.com/office/drawing/2014/main" id="{AFAD674D-062E-47A4-9EF1-F72325F3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mastrappa">
            <a:extLst>
              <a:ext uri="{FF2B5EF4-FFF2-40B4-BE49-F238E27FC236}">
                <a16:creationId xmlns:a16="http://schemas.microsoft.com/office/drawing/2014/main" id="{29A2F4C5-BE1C-49BA-B0C7-D9D6B4ADF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4288739"/>
            <a:ext cx="2682240" cy="256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43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E8754-906D-4F84-BACC-ACB1E44B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 2" descr="Bildresultat fÃ¶r intern miljÃ¶revision">
            <a:extLst>
              <a:ext uri="{FF2B5EF4-FFF2-40B4-BE49-F238E27FC236}">
                <a16:creationId xmlns:a16="http://schemas.microsoft.com/office/drawing/2014/main" id="{8C7D8CC7-3F98-4B15-8C70-8CC3C98366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04661"/>
            <a:ext cx="10515600" cy="42392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200D005-F891-43B4-A130-6CE98B5C84FA}"/>
              </a:ext>
            </a:extLst>
          </p:cNvPr>
          <p:cNvSpPr/>
          <p:nvPr/>
        </p:nvSpPr>
        <p:spPr>
          <a:xfrm>
            <a:off x="2464231" y="895108"/>
            <a:ext cx="5486400" cy="272097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Uppåtböjd 3">
            <a:extLst>
              <a:ext uri="{FF2B5EF4-FFF2-40B4-BE49-F238E27FC236}">
                <a16:creationId xmlns:a16="http://schemas.microsoft.com/office/drawing/2014/main" id="{8CF2BE6A-386E-465E-81FF-6DBF5875B708}"/>
              </a:ext>
            </a:extLst>
          </p:cNvPr>
          <p:cNvSpPr/>
          <p:nvPr/>
        </p:nvSpPr>
        <p:spPr>
          <a:xfrm>
            <a:off x="6894034" y="2907562"/>
            <a:ext cx="2423160" cy="83693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BDFE38DE-584B-471B-A2F7-4AEE8D7BA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39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ildresultat fÃ¶r Dokumentation">
            <a:extLst>
              <a:ext uri="{FF2B5EF4-FFF2-40B4-BE49-F238E27FC236}">
                <a16:creationId xmlns:a16="http://schemas.microsoft.com/office/drawing/2014/main" id="{65E4E435-4F59-48D5-9955-619631F355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32508"/>
            <a:ext cx="6143866" cy="28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206875"/>
          </a:xfrm>
        </p:spPr>
        <p:txBody>
          <a:bodyPr>
            <a:normAutofit/>
          </a:bodyPr>
          <a:lstStyle/>
          <a:p>
            <a:r>
              <a:rPr lang="sv-SE" dirty="0"/>
              <a:t>Vad tittar vi på? </a:t>
            </a:r>
            <a:br>
              <a:rPr lang="sv-SE" dirty="0"/>
            </a:br>
            <a:r>
              <a:rPr lang="sv-SE" sz="3200" dirty="0"/>
              <a:t>Dokumentation,</a:t>
            </a:r>
            <a:r>
              <a:rPr lang="sv-SE" sz="2400" b="1" dirty="0"/>
              <a:t> </a:t>
            </a:r>
            <a:br>
              <a:rPr lang="sv-SE" sz="2400" dirty="0"/>
            </a:br>
            <a:br>
              <a:rPr lang="sv-SE" sz="2400" dirty="0"/>
            </a:br>
            <a:r>
              <a:rPr lang="sv-SE" altLang="sv-SE" sz="2400" dirty="0">
                <a:ea typeface="ヒラギノ角ゴ Pro W3" pitchFamily="-48" charset="-128"/>
              </a:rPr>
              <a:t>- Kännedom om miljöhandboken,   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miljöaspekter, mål och handlingsplaner.</a:t>
            </a:r>
            <a:br>
              <a:rPr lang="sv-SE" altLang="sv-SE" sz="2400" dirty="0">
                <a:ea typeface="ヒラギノ角ゴ Pro W3" pitchFamily="-48" charset="-128"/>
              </a:rPr>
            </a:b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- Hur fungerar kommunikation, utbildning, 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dokumentation och uppföljning.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</a:t>
            </a:r>
            <a:endParaRPr lang="sv-SE" sz="2400" dirty="0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9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Miljöpåverkan</a:t>
            </a:r>
          </a:p>
        </p:txBody>
      </p:sp>
      <p:pic>
        <p:nvPicPr>
          <p:cNvPr id="4" name="Bild 5" descr="Bildresultat fÃ¶r miljÃ¶pÃ¥verkan">
            <a:extLst>
              <a:ext uri="{FF2B5EF4-FFF2-40B4-BE49-F238E27FC236}">
                <a16:creationId xmlns:a16="http://schemas.microsoft.com/office/drawing/2014/main" id="{429A3BB5-4C51-4273-BA83-801286DCF9E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53" y="1027906"/>
            <a:ext cx="5524500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95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8128"/>
            <a:ext cx="10515600" cy="1508125"/>
          </a:xfrm>
        </p:spPr>
        <p:txBody>
          <a:bodyPr>
            <a:normAutofit fontScale="90000"/>
          </a:bodyPr>
          <a:lstStyle/>
          <a:p>
            <a:r>
              <a:rPr lang="sv-SE" dirty="0"/>
              <a:t>Vad tittar vi på? </a:t>
            </a:r>
            <a:br>
              <a:rPr lang="sv-SE" sz="2400" dirty="0"/>
            </a:br>
            <a:r>
              <a:rPr lang="sv-SE" altLang="sv-SE" sz="2400" dirty="0">
                <a:solidFill>
                  <a:srgbClr val="003399"/>
                </a:solidFill>
                <a:ea typeface="ヒラギノ角ゴ Pro W3" pitchFamily="-48" charset="-128"/>
              </a:rPr>
              <a:t> </a:t>
            </a:r>
            <a:r>
              <a:rPr lang="sv-SE" altLang="sv-SE" sz="3600" dirty="0">
                <a:ea typeface="ヒラギノ角ゴ Pro W3" pitchFamily="-48" charset="-128"/>
              </a:rPr>
              <a:t>Kemikalier</a:t>
            </a:r>
            <a:br>
              <a:rPr lang="sv-SE" altLang="sv-SE" sz="3200" dirty="0">
                <a:ea typeface="ヒラギノ角ゴ Pro W3" pitchFamily="-48" charset="-128"/>
              </a:rPr>
            </a:br>
            <a:br>
              <a:rPr lang="sv-SE" altLang="sv-SE" sz="3200" dirty="0">
                <a:ea typeface="ヒラギノ角ゴ Pro W3" pitchFamily="-48" charset="-128"/>
              </a:rPr>
            </a:br>
            <a:r>
              <a:rPr lang="sv-SE" altLang="sv-SE" sz="3200" dirty="0">
                <a:ea typeface="ヒラギノ角ゴ Pro W3" pitchFamily="-48" charset="-128"/>
              </a:rPr>
              <a:t>- </a:t>
            </a:r>
            <a:r>
              <a:rPr lang="sv-SE" altLang="sv-SE" sz="2700" dirty="0">
                <a:ea typeface="ヒラギノ角ゴ Pro W3" pitchFamily="-48" charset="-128"/>
              </a:rPr>
              <a:t>Miljöfarliga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Förvaring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Återvinning</a:t>
            </a:r>
            <a:br>
              <a:rPr lang="sv-SE" altLang="sv-SE" sz="2700">
                <a:ea typeface="ヒラギノ角ゴ Pro W3" pitchFamily="-48" charset="-128"/>
              </a:rPr>
            </a:br>
            <a:r>
              <a:rPr lang="sv-SE" altLang="sv-SE" sz="2700">
                <a:ea typeface="ヒラギノ角ゴ Pro W3" pitchFamily="-48" charset="-128"/>
              </a:rPr>
              <a:t>- Transport</a:t>
            </a:r>
            <a:endParaRPr lang="sv-SE" sz="2700" dirty="0"/>
          </a:p>
        </p:txBody>
      </p:sp>
      <p:pic>
        <p:nvPicPr>
          <p:cNvPr id="5" name="Bild 2" descr="Bildresultat fÃ¶r miljÃ¶farligt avfall">
            <a:extLst>
              <a:ext uri="{FF2B5EF4-FFF2-40B4-BE49-F238E27FC236}">
                <a16:creationId xmlns:a16="http://schemas.microsoft.com/office/drawing/2014/main" id="{D177933A-28E5-4A9A-BC14-DA06D921E3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72" y="694985"/>
            <a:ext cx="4216071" cy="3816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75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4018"/>
          </a:xfrm>
        </p:spPr>
        <p:txBody>
          <a:bodyPr>
            <a:normAutofit/>
          </a:bodyPr>
          <a:lstStyle/>
          <a:p>
            <a:r>
              <a:rPr lang="sv-SE" dirty="0"/>
              <a:t>Vad tittar vi på? </a:t>
            </a:r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FB5923-3AB5-4E2E-9631-6778FB08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021" y="811708"/>
            <a:ext cx="3393379" cy="2800535"/>
          </a:xfrm>
          <a:prstGeom prst="rect">
            <a:avLst/>
          </a:prstGeom>
        </p:spPr>
      </p:pic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E654695-DFC1-4412-9D5D-4785A41E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968840"/>
            <a:ext cx="1121601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    Återvinning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Lundstams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Kommunen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mfl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</a:p>
        </p:txBody>
      </p:sp>
      <p:sp>
        <p:nvSpPr>
          <p:cNvPr id="12" name="AutoShape 4" descr="Bildresultat fÃ¶r Ã¥tervinningscentral Ã¶stersund">
            <a:extLst>
              <a:ext uri="{FF2B5EF4-FFF2-40B4-BE49-F238E27FC236}">
                <a16:creationId xmlns:a16="http://schemas.microsoft.com/office/drawing/2014/main" id="{0868FFA7-1C13-455A-BB27-D5EC8246C4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0" name="Picture 6" descr="Bildresultat fÃ¶r Ã¥tervinningscentral Ã¶stersund">
            <a:extLst>
              <a:ext uri="{FF2B5EF4-FFF2-40B4-BE49-F238E27FC236}">
                <a16:creationId xmlns:a16="http://schemas.microsoft.com/office/drawing/2014/main" id="{0B469200-AEE0-4DF2-A8F8-6A9075CBA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95" y="2002754"/>
            <a:ext cx="4172127" cy="287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09CD435-F296-4D9E-8D31-67B4A3C7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71484"/>
            <a:ext cx="4371975" cy="441010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4018"/>
          </a:xfrm>
        </p:spPr>
        <p:txBody>
          <a:bodyPr>
            <a:normAutofit/>
          </a:bodyPr>
          <a:lstStyle/>
          <a:p>
            <a:endParaRPr lang="sv-SE" sz="2400" dirty="0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E654695-DFC1-4412-9D5D-4785A41E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968840"/>
            <a:ext cx="1121601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           </a:t>
            </a:r>
          </a:p>
        </p:txBody>
      </p:sp>
      <p:sp>
        <p:nvSpPr>
          <p:cNvPr id="12" name="AutoShape 4" descr="Bildresultat fÃ¶r Ã¥tervinningscentral Ã¶stersund">
            <a:extLst>
              <a:ext uri="{FF2B5EF4-FFF2-40B4-BE49-F238E27FC236}">
                <a16:creationId xmlns:a16="http://schemas.microsoft.com/office/drawing/2014/main" id="{0868FFA7-1C13-455A-BB27-D5EC8246C4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0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det ändå blir…</a:t>
            </a:r>
          </a:p>
        </p:txBody>
      </p:sp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2" descr="Bildresultat fÃ¶r DF respons">
            <a:extLst>
              <a:ext uri="{FF2B5EF4-FFF2-40B4-BE49-F238E27FC236}">
                <a16:creationId xmlns:a16="http://schemas.microsoft.com/office/drawing/2014/main" id="{B776CE1C-5170-4905-A158-6953614FEA5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49" y="1372553"/>
            <a:ext cx="4376087" cy="328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12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E9840D-CB1C-4139-AFB9-AB537974477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74198" y="365125"/>
            <a:ext cx="7656162" cy="4655129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E5C89583-95A7-41A5-8D19-76421998E422}"/>
              </a:ext>
            </a:extLst>
          </p:cNvPr>
          <p:cNvSpPr/>
          <p:nvPr/>
        </p:nvSpPr>
        <p:spPr>
          <a:xfrm>
            <a:off x="2448732" y="1880316"/>
            <a:ext cx="5170821" cy="2242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53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89</Words>
  <Application>Microsoft Office PowerPoint</Application>
  <PresentationFormat>Bredbild</PresentationFormat>
  <Paragraphs>19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ヒラギノ角ゴ Pro W3</vt:lpstr>
      <vt:lpstr>Office-tema</vt:lpstr>
      <vt:lpstr>Interna miljörevisioner</vt:lpstr>
      <vt:lpstr>PowerPoint-presentation</vt:lpstr>
      <vt:lpstr>Vad tittar vi på?  Dokumentation,   - Kännedom om miljöhandboken,       miljöaspekter, mål och handlingsplaner.  - Hur fungerar kommunikation, utbildning,     dokumentation och uppföljning.    </vt:lpstr>
      <vt:lpstr>Miljöpåverkan</vt:lpstr>
      <vt:lpstr>Vad tittar vi på?   Kemikalier  - Miljöfarliga - Förvaring - Återvinning - Transport</vt:lpstr>
      <vt:lpstr>Vad tittar vi på? </vt:lpstr>
      <vt:lpstr>PowerPoint-presentation</vt:lpstr>
      <vt:lpstr>Om det ändå blir…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 miljörevisioner</dc:title>
  <dc:creator>Birgitta Lindström</dc:creator>
  <cp:lastModifiedBy>Christina Breding</cp:lastModifiedBy>
  <cp:revision>15</cp:revision>
  <dcterms:created xsi:type="dcterms:W3CDTF">2018-03-27T09:40:11Z</dcterms:created>
  <dcterms:modified xsi:type="dcterms:W3CDTF">2018-05-02T13:04:14Z</dcterms:modified>
</cp:coreProperties>
</file>