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84" r:id="rId4"/>
    <p:sldMasterId id="2147483696" r:id="rId5"/>
    <p:sldMasterId id="2147484038" r:id="rId6"/>
  </p:sldMasterIdLst>
  <p:notesMasterIdLst>
    <p:notesMasterId r:id="rId61"/>
  </p:notesMasterIdLst>
  <p:sldIdLst>
    <p:sldId id="266" r:id="rId7"/>
    <p:sldId id="400" r:id="rId8"/>
    <p:sldId id="256" r:id="rId9"/>
    <p:sldId id="390" r:id="rId10"/>
    <p:sldId id="261" r:id="rId11"/>
    <p:sldId id="298" r:id="rId12"/>
    <p:sldId id="314" r:id="rId13"/>
    <p:sldId id="297" r:id="rId14"/>
    <p:sldId id="257" r:id="rId15"/>
    <p:sldId id="300" r:id="rId16"/>
    <p:sldId id="299" r:id="rId17"/>
    <p:sldId id="278" r:id="rId18"/>
    <p:sldId id="308" r:id="rId19"/>
    <p:sldId id="259" r:id="rId20"/>
    <p:sldId id="296" r:id="rId21"/>
    <p:sldId id="260" r:id="rId22"/>
    <p:sldId id="309" r:id="rId23"/>
    <p:sldId id="262" r:id="rId24"/>
    <p:sldId id="263" r:id="rId25"/>
    <p:sldId id="280" r:id="rId26"/>
    <p:sldId id="303" r:id="rId27"/>
    <p:sldId id="368" r:id="rId28"/>
    <p:sldId id="401" r:id="rId29"/>
    <p:sldId id="395" r:id="rId30"/>
    <p:sldId id="396" r:id="rId31"/>
    <p:sldId id="394" r:id="rId32"/>
    <p:sldId id="316" r:id="rId33"/>
    <p:sldId id="315" r:id="rId34"/>
    <p:sldId id="318" r:id="rId35"/>
    <p:sldId id="370" r:id="rId36"/>
    <p:sldId id="405" r:id="rId37"/>
    <p:sldId id="348" r:id="rId38"/>
    <p:sldId id="378" r:id="rId39"/>
    <p:sldId id="379" r:id="rId40"/>
    <p:sldId id="406" r:id="rId41"/>
    <p:sldId id="426" r:id="rId42"/>
    <p:sldId id="380" r:id="rId43"/>
    <p:sldId id="381" r:id="rId44"/>
    <p:sldId id="382" r:id="rId45"/>
    <p:sldId id="383" r:id="rId46"/>
    <p:sldId id="384" r:id="rId47"/>
    <p:sldId id="385" r:id="rId48"/>
    <p:sldId id="407" r:id="rId49"/>
    <p:sldId id="409" r:id="rId50"/>
    <p:sldId id="410" r:id="rId51"/>
    <p:sldId id="387" r:id="rId52"/>
    <p:sldId id="334" r:id="rId53"/>
    <p:sldId id="335" r:id="rId54"/>
    <p:sldId id="336" r:id="rId55"/>
    <p:sldId id="338" r:id="rId56"/>
    <p:sldId id="341" r:id="rId57"/>
    <p:sldId id="342" r:id="rId58"/>
    <p:sldId id="340" r:id="rId59"/>
    <p:sldId id="408" r:id="rId60"/>
  </p:sldIdLst>
  <p:sldSz cx="9144000" cy="6858000" type="screen4x3"/>
  <p:notesSz cx="6743700" cy="9875838"/>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99"/>
    <a:srgbClr val="003399"/>
    <a:srgbClr val="0A3B37"/>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76103" autoAdjust="0"/>
  </p:normalViewPr>
  <p:slideViewPr>
    <p:cSldViewPr>
      <p:cViewPr varScale="1">
        <p:scale>
          <a:sx n="55" d="100"/>
          <a:sy n="55" d="100"/>
        </p:scale>
        <p:origin x="-1002" y="-90"/>
      </p:cViewPr>
      <p:guideLst>
        <p:guide orient="horz" pos="2160"/>
        <p:guide pos="2880"/>
      </p:guideLst>
    </p:cSldViewPr>
  </p:slideViewPr>
  <p:outlineViewPr>
    <p:cViewPr>
      <p:scale>
        <a:sx n="33" d="100"/>
        <a:sy n="33" d="100"/>
      </p:scale>
      <p:origin x="0" y="-747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xmlns="" id="{1CBA570D-3AB7-4E28-AFA3-C33ED46B8006}"/>
              </a:ext>
            </a:extLst>
          </p:cNvPr>
          <p:cNvSpPr>
            <a:spLocks noGrp="1" noChangeArrowheads="1"/>
          </p:cNvSpPr>
          <p:nvPr>
            <p:ph type="hdr" sz="quarter"/>
          </p:nvPr>
        </p:nvSpPr>
        <p:spPr bwMode="auto">
          <a:xfrm>
            <a:off x="0" y="0"/>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sv-SE" altLang="sv-SE"/>
          </a:p>
        </p:txBody>
      </p:sp>
      <p:sp>
        <p:nvSpPr>
          <p:cNvPr id="40963" name="Rectangle 3">
            <a:extLst>
              <a:ext uri="{FF2B5EF4-FFF2-40B4-BE49-F238E27FC236}">
                <a16:creationId xmlns:a16="http://schemas.microsoft.com/office/drawing/2014/main" xmlns="" id="{35409E2B-AF51-42E6-ABD2-E503093BF6CF}"/>
              </a:ext>
            </a:extLst>
          </p:cNvPr>
          <p:cNvSpPr>
            <a:spLocks noGrp="1" noChangeArrowheads="1"/>
          </p:cNvSpPr>
          <p:nvPr>
            <p:ph type="dt" idx="1"/>
          </p:nvPr>
        </p:nvSpPr>
        <p:spPr bwMode="auto">
          <a:xfrm>
            <a:off x="3819525" y="0"/>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sv-SE" altLang="sv-SE"/>
          </a:p>
        </p:txBody>
      </p:sp>
      <p:sp>
        <p:nvSpPr>
          <p:cNvPr id="71684" name="Rectangle 4">
            <a:extLst>
              <a:ext uri="{FF2B5EF4-FFF2-40B4-BE49-F238E27FC236}">
                <a16:creationId xmlns:a16="http://schemas.microsoft.com/office/drawing/2014/main" xmlns="" id="{A0012816-CD62-4E9D-8380-4C173B23E43A}"/>
              </a:ext>
            </a:extLst>
          </p:cNvPr>
          <p:cNvSpPr>
            <a:spLocks noGrp="1" noRot="1" noChangeAspect="1" noChangeArrowheads="1" noTextEdit="1"/>
          </p:cNvSpPr>
          <p:nvPr>
            <p:ph type="sldImg" idx="2"/>
          </p:nvPr>
        </p:nvSpPr>
        <p:spPr bwMode="auto">
          <a:xfrm>
            <a:off x="904875" y="741363"/>
            <a:ext cx="4935538"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a:extLst>
              <a:ext uri="{FF2B5EF4-FFF2-40B4-BE49-F238E27FC236}">
                <a16:creationId xmlns:a16="http://schemas.microsoft.com/office/drawing/2014/main" xmlns="" id="{F48C05DD-EF3E-49F8-A2E4-ACFF4769FCD9}"/>
              </a:ext>
            </a:extLst>
          </p:cNvPr>
          <p:cNvSpPr>
            <a:spLocks noGrp="1" noChangeArrowheads="1"/>
          </p:cNvSpPr>
          <p:nvPr>
            <p:ph type="body" sz="quarter" idx="3"/>
          </p:nvPr>
        </p:nvSpPr>
        <p:spPr bwMode="auto">
          <a:xfrm>
            <a:off x="674688" y="4691063"/>
            <a:ext cx="5394325"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noProof="0"/>
              <a:t>Klicka här för att ändra format på bakgrundstexten</a:t>
            </a:r>
          </a:p>
          <a:p>
            <a:pPr lvl="1"/>
            <a:r>
              <a:rPr lang="sv-SE" altLang="sv-SE" noProof="0"/>
              <a:t>Nivå två</a:t>
            </a:r>
          </a:p>
          <a:p>
            <a:pPr lvl="2"/>
            <a:r>
              <a:rPr lang="sv-SE" altLang="sv-SE" noProof="0"/>
              <a:t>Nivå tre</a:t>
            </a:r>
          </a:p>
          <a:p>
            <a:pPr lvl="3"/>
            <a:r>
              <a:rPr lang="sv-SE" altLang="sv-SE" noProof="0"/>
              <a:t>Nivå fyra</a:t>
            </a:r>
          </a:p>
          <a:p>
            <a:pPr lvl="4"/>
            <a:r>
              <a:rPr lang="sv-SE" altLang="sv-SE" noProof="0"/>
              <a:t>Nivå fem</a:t>
            </a:r>
          </a:p>
        </p:txBody>
      </p:sp>
      <p:sp>
        <p:nvSpPr>
          <p:cNvPr id="40966" name="Rectangle 6">
            <a:extLst>
              <a:ext uri="{FF2B5EF4-FFF2-40B4-BE49-F238E27FC236}">
                <a16:creationId xmlns:a16="http://schemas.microsoft.com/office/drawing/2014/main" xmlns="" id="{D9CA2083-C49F-422F-89C2-431402C64944}"/>
              </a:ext>
            </a:extLst>
          </p:cNvPr>
          <p:cNvSpPr>
            <a:spLocks noGrp="1" noChangeArrowheads="1"/>
          </p:cNvSpPr>
          <p:nvPr>
            <p:ph type="ftr" sz="quarter" idx="4"/>
          </p:nvPr>
        </p:nvSpPr>
        <p:spPr bwMode="auto">
          <a:xfrm>
            <a:off x="0" y="9380538"/>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sv-SE" altLang="sv-SE"/>
          </a:p>
        </p:txBody>
      </p:sp>
      <p:sp>
        <p:nvSpPr>
          <p:cNvPr id="40967" name="Rectangle 7">
            <a:extLst>
              <a:ext uri="{FF2B5EF4-FFF2-40B4-BE49-F238E27FC236}">
                <a16:creationId xmlns:a16="http://schemas.microsoft.com/office/drawing/2014/main" xmlns="" id="{466D3482-FD1B-4A7F-928A-D73D1595503D}"/>
              </a:ext>
            </a:extLst>
          </p:cNvPr>
          <p:cNvSpPr>
            <a:spLocks noGrp="1" noChangeArrowheads="1"/>
          </p:cNvSpPr>
          <p:nvPr>
            <p:ph type="sldNum" sz="quarter" idx="5"/>
          </p:nvPr>
        </p:nvSpPr>
        <p:spPr bwMode="auto">
          <a:xfrm>
            <a:off x="3819525" y="9380538"/>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FE817F67-06CC-41AD-B09F-122308AB822C}" type="slidenum">
              <a:rPr lang="sv-SE" altLang="sv-SE"/>
              <a:pPr/>
              <a:t>‹#›</a:t>
            </a:fld>
            <a:endParaRPr lang="sv-SE" altLang="sv-SE"/>
          </a:p>
        </p:txBody>
      </p:sp>
    </p:spTree>
    <p:extLst>
      <p:ext uri="{BB962C8B-B14F-4D97-AF65-F5344CB8AC3E}">
        <p14:creationId xmlns:p14="http://schemas.microsoft.com/office/powerpoint/2010/main" val="214880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xmlns="" id="{631CFEEF-EB60-454A-AA07-7E10F59064D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482EFB-745F-4507-84CC-496B984D05A0}" type="slidenum">
              <a:rPr lang="sv-SE" altLang="sv-SE"/>
              <a:pPr>
                <a:spcBef>
                  <a:spcPct val="0"/>
                </a:spcBef>
              </a:pPr>
              <a:t>1</a:t>
            </a:fld>
            <a:endParaRPr lang="sv-SE" altLang="sv-SE"/>
          </a:p>
        </p:txBody>
      </p:sp>
      <p:sp>
        <p:nvSpPr>
          <p:cNvPr id="72707" name="Rectangle 2">
            <a:extLst>
              <a:ext uri="{FF2B5EF4-FFF2-40B4-BE49-F238E27FC236}">
                <a16:creationId xmlns:a16="http://schemas.microsoft.com/office/drawing/2014/main" xmlns="" id="{A06060C1-A5DC-4F4C-9D82-7D7F8CB83305}"/>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xmlns="" id="{E45B1C1F-F1B1-4185-960A-2A4408473841}"/>
              </a:ext>
            </a:extLst>
          </p:cNvPr>
          <p:cNvSpPr>
            <a:spLocks noGrp="1" noChangeArrowheads="1"/>
          </p:cNvSpPr>
          <p:nvPr>
            <p:ph type="body" idx="1"/>
          </p:nvPr>
        </p:nvSpPr>
        <p:spPr>
          <a:noFill/>
        </p:spPr>
        <p:txBody>
          <a:bodyPr/>
          <a:lstStyle/>
          <a:p>
            <a:pPr eaLnBrk="1" hangingPunct="1"/>
            <a:endParaRPr lang="sv-SE" altLang="sv-S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xmlns="" id="{06DF8B82-1D50-492B-BE11-C9F62EB6371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A0E7FF-202C-403A-BDC7-F9068BCCF8F4}" type="slidenum">
              <a:rPr lang="sv-SE" altLang="sv-SE"/>
              <a:pPr>
                <a:spcBef>
                  <a:spcPct val="0"/>
                </a:spcBef>
              </a:pPr>
              <a:t>10</a:t>
            </a:fld>
            <a:endParaRPr lang="sv-SE" altLang="sv-SE"/>
          </a:p>
        </p:txBody>
      </p:sp>
      <p:sp>
        <p:nvSpPr>
          <p:cNvPr id="81923" name="Rectangle 2">
            <a:extLst>
              <a:ext uri="{FF2B5EF4-FFF2-40B4-BE49-F238E27FC236}">
                <a16:creationId xmlns:a16="http://schemas.microsoft.com/office/drawing/2014/main" xmlns="" id="{D23F9A00-8ECD-416B-B7DD-1074583E11D4}"/>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xmlns="" id="{0425A448-497D-40D7-AFE4-538CE97AE9E3}"/>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Jo, man eldar upp den jord vi lever på</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xmlns="" id="{75ABAB93-2FC4-454B-8006-900BD8506B1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4A811A-F71C-46C6-9F5F-565D146CE71D}" type="slidenum">
              <a:rPr lang="sv-SE" altLang="sv-SE"/>
              <a:pPr>
                <a:spcBef>
                  <a:spcPct val="0"/>
                </a:spcBef>
              </a:pPr>
              <a:t>11</a:t>
            </a:fld>
            <a:endParaRPr lang="sv-SE" altLang="sv-SE"/>
          </a:p>
        </p:txBody>
      </p:sp>
      <p:sp>
        <p:nvSpPr>
          <p:cNvPr id="82947" name="Rectangle 2">
            <a:extLst>
              <a:ext uri="{FF2B5EF4-FFF2-40B4-BE49-F238E27FC236}">
                <a16:creationId xmlns:a16="http://schemas.microsoft.com/office/drawing/2014/main" xmlns="" id="{E71FC3CF-F614-4813-96F5-18EBCE97AB21}"/>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xmlns="" id="{FA500509-DADE-4369-B667-3DAFE3D71EFC}"/>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Genom att återvinna spar vi råvaror:</a:t>
            </a:r>
          </a:p>
          <a:p>
            <a:pPr eaLnBrk="1" hangingPunct="1"/>
            <a:r>
              <a:rPr lang="sv-SE" altLang="sv-SE">
                <a:latin typeface="Arial" panose="020B0604020202020204" pitchFamily="34" charset="0"/>
              </a:rPr>
              <a:t>Bara var tredje pappersförpackning som finns i din livsmedelsbutik är tillverkad av återvunna pappersförpackningar</a:t>
            </a:r>
          </a:p>
          <a:p>
            <a:pPr eaLnBrk="1" hangingPunct="1"/>
            <a:r>
              <a:rPr lang="sv-SE" altLang="sv-SE">
                <a:latin typeface="Arial" panose="020B0604020202020204" pitchFamily="34" charset="0"/>
              </a:rPr>
              <a:t>Pappersfibern kan återvinnas upp till sju gånger innan den är utsliten. Efter det tas pappersavfallet tillvara som energi genom förbränning. </a:t>
            </a:r>
          </a:p>
          <a:p>
            <a:pPr eaLnBrk="1" hangingPunct="1"/>
            <a:endParaRPr lang="sv-SE" altLang="sv-SE">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xmlns="" id="{3A165EFE-8DF6-44E7-B8F4-0DA4229F29B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0BEFD9-D861-4D2E-B87B-AF8DE0846566}" type="slidenum">
              <a:rPr lang="sv-SE" altLang="sv-SE"/>
              <a:pPr>
                <a:spcBef>
                  <a:spcPct val="0"/>
                </a:spcBef>
              </a:pPr>
              <a:t>12</a:t>
            </a:fld>
            <a:endParaRPr lang="sv-SE" altLang="sv-SE"/>
          </a:p>
        </p:txBody>
      </p:sp>
      <p:sp>
        <p:nvSpPr>
          <p:cNvPr id="83971" name="Rectangle 2">
            <a:extLst>
              <a:ext uri="{FF2B5EF4-FFF2-40B4-BE49-F238E27FC236}">
                <a16:creationId xmlns:a16="http://schemas.microsoft.com/office/drawing/2014/main" xmlns="" id="{4DA5C99A-9780-4F9B-9E43-237B720C0D9D}"/>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xmlns="" id="{A5A56B8A-A7DB-4FCE-A6C7-08FB703B345A}"/>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Plast tillverkas i huvudsak av råolja och den ska vi inte slösa med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xmlns="" id="{E7D7E2D1-888E-450C-8258-76647900191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EFC36F-8394-4D5F-BED5-6CD136AD7212}" type="slidenum">
              <a:rPr lang="sv-SE" altLang="sv-SE"/>
              <a:pPr>
                <a:spcBef>
                  <a:spcPct val="0"/>
                </a:spcBef>
              </a:pPr>
              <a:t>13</a:t>
            </a:fld>
            <a:endParaRPr lang="sv-SE" altLang="sv-SE"/>
          </a:p>
        </p:txBody>
      </p:sp>
      <p:sp>
        <p:nvSpPr>
          <p:cNvPr id="84995" name="Rectangle 2">
            <a:extLst>
              <a:ext uri="{FF2B5EF4-FFF2-40B4-BE49-F238E27FC236}">
                <a16:creationId xmlns:a16="http://schemas.microsoft.com/office/drawing/2014/main" xmlns="" id="{53FD863F-C8CC-4F04-AA35-D23970B3425C}"/>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xmlns="" id="{0DD5BDC8-6A05-4FB0-A527-71E05C39B876}"/>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Det går åt stora mängder energi för att utvinna och förädla råvaror för att framställa förpackningar. Och det går åt enorma mängder energi för att utvinna metaller; speciellt aluminium. </a:t>
            </a:r>
          </a:p>
          <a:p>
            <a:pPr eaLnBrk="1" hangingPunct="1"/>
            <a:r>
              <a:rPr lang="sv-SE" altLang="sv-SE">
                <a:latin typeface="Arial" panose="020B0604020202020204" pitchFamily="34" charset="0"/>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xmlns="" id="{EB8197F8-8934-4955-8D42-47AC2494F4B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5CF8AE-D873-4382-A773-89C2A24435B0}" type="slidenum">
              <a:rPr lang="sv-SE" altLang="sv-SE"/>
              <a:pPr>
                <a:spcBef>
                  <a:spcPct val="0"/>
                </a:spcBef>
              </a:pPr>
              <a:t>14</a:t>
            </a:fld>
            <a:endParaRPr lang="sv-SE" altLang="sv-SE"/>
          </a:p>
        </p:txBody>
      </p:sp>
      <p:sp>
        <p:nvSpPr>
          <p:cNvPr id="86019" name="Rectangle 2">
            <a:extLst>
              <a:ext uri="{FF2B5EF4-FFF2-40B4-BE49-F238E27FC236}">
                <a16:creationId xmlns:a16="http://schemas.microsoft.com/office/drawing/2014/main" xmlns="" id="{972A278C-25FA-4ACD-BE25-08058C4B190E}"/>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xmlns="" id="{79B12A48-39DD-4661-B3B4-D1DD3673153A}"/>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Då kan vi också spara mycket energi genom att återvinna metaller!</a:t>
            </a:r>
          </a:p>
          <a:p>
            <a:pPr eaLnBrk="1" hangingPunct="1"/>
            <a:r>
              <a:rPr lang="sv-SE" altLang="sv-SE">
                <a:latin typeface="Arial" panose="020B0604020202020204" pitchFamily="34" charset="0"/>
              </a:rPr>
              <a:t>Att återvinna aluminium sparar 95% av den energi som nyproduktion hade krävt.</a:t>
            </a:r>
          </a:p>
          <a:p>
            <a:pPr eaLnBrk="1" hangingPunct="1"/>
            <a:r>
              <a:rPr lang="sv-SE" altLang="sv-SE">
                <a:latin typeface="Arial" panose="020B0604020202020204" pitchFamily="34" charset="0"/>
              </a:rPr>
              <a:t>Att återvinna stål sparar motsvarande 75%. </a:t>
            </a:r>
          </a:p>
          <a:p>
            <a:pPr eaLnBrk="1" hangingPunct="1"/>
            <a:endParaRPr lang="sv-SE" altLang="sv-SE">
              <a:latin typeface="Arial" panose="020B0604020202020204" pitchFamily="34" charset="0"/>
            </a:endParaRPr>
          </a:p>
          <a:p>
            <a:pPr eaLnBrk="1" hangingPunct="1"/>
            <a:endParaRPr lang="sv-SE" altLang="sv-SE">
              <a:latin typeface="Arial" panose="020B0604020202020204" pitchFamily="34" charset="0"/>
            </a:endParaRPr>
          </a:p>
          <a:p>
            <a:pPr eaLnBrk="1" hangingPunct="1"/>
            <a:endParaRPr lang="sv-SE" altLang="sv-SE">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xmlns="" id="{8B6BA116-93D3-4284-9B4E-6326931CAD5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7307B7-66DC-4BCE-9B85-84E5F4EF5A2F}" type="slidenum">
              <a:rPr lang="sv-SE" altLang="sv-SE"/>
              <a:pPr>
                <a:spcBef>
                  <a:spcPct val="0"/>
                </a:spcBef>
              </a:pPr>
              <a:t>15</a:t>
            </a:fld>
            <a:endParaRPr lang="sv-SE" altLang="sv-SE"/>
          </a:p>
        </p:txBody>
      </p:sp>
      <p:sp>
        <p:nvSpPr>
          <p:cNvPr id="87043" name="Rectangle 2">
            <a:extLst>
              <a:ext uri="{FF2B5EF4-FFF2-40B4-BE49-F238E27FC236}">
                <a16:creationId xmlns:a16="http://schemas.microsoft.com/office/drawing/2014/main" xmlns="" id="{0124D65A-B214-4E38-BCF0-EB72078E73B8}"/>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xmlns="" id="{712DA55F-A87C-4C2B-A600-E37526FCD702}"/>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Tål att tänkas på vid nästa fikarast:</a:t>
            </a:r>
          </a:p>
          <a:p>
            <a:pPr eaLnBrk="1" hangingPunct="1"/>
            <a:r>
              <a:rPr lang="sv-SE" altLang="sv-SE">
                <a:latin typeface="Arial" panose="020B0604020202020204" pitchFamily="34" charset="0"/>
              </a:rPr>
              <a:t>En återvunnen tidning sparar lika mycket energi som går åt till att koka 38 koppar kaffe</a:t>
            </a:r>
          </a:p>
          <a:p>
            <a:pPr eaLnBrk="1" hangingPunct="1"/>
            <a:endParaRPr lang="sv-SE" altLang="sv-SE">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xmlns="" id="{03779C63-FDCB-4CB3-88CC-C6633C138F1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446DE5-DC63-424B-B011-911FBE3CA87A}" type="slidenum">
              <a:rPr lang="sv-SE" altLang="sv-SE"/>
              <a:pPr>
                <a:spcBef>
                  <a:spcPct val="0"/>
                </a:spcBef>
              </a:pPr>
              <a:t>16</a:t>
            </a:fld>
            <a:endParaRPr lang="sv-SE" altLang="sv-SE"/>
          </a:p>
        </p:txBody>
      </p:sp>
      <p:sp>
        <p:nvSpPr>
          <p:cNvPr id="88067" name="Rectangle 2">
            <a:extLst>
              <a:ext uri="{FF2B5EF4-FFF2-40B4-BE49-F238E27FC236}">
                <a16:creationId xmlns:a16="http://schemas.microsoft.com/office/drawing/2014/main" xmlns="" id="{575C0711-3B5F-4F3A-B849-7C1EFF90E359}"/>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xmlns="" id="{0D0F79B6-1CA4-464D-8F78-44D3C4E7ADB6}"/>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Minskar vi energianvändningen minskar vi också utsläppen av växthusgaserna; framförallt koldioxid.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xmlns="" id="{D8B49A6C-B2B3-461D-B023-C84D09C872A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99A9DD-B362-44D5-B1B0-4B143379EF86}" type="slidenum">
              <a:rPr lang="sv-SE" altLang="sv-SE"/>
              <a:pPr>
                <a:spcBef>
                  <a:spcPct val="0"/>
                </a:spcBef>
              </a:pPr>
              <a:t>17</a:t>
            </a:fld>
            <a:endParaRPr lang="sv-SE" altLang="sv-SE"/>
          </a:p>
        </p:txBody>
      </p:sp>
      <p:sp>
        <p:nvSpPr>
          <p:cNvPr id="89091" name="Rectangle 2">
            <a:extLst>
              <a:ext uri="{FF2B5EF4-FFF2-40B4-BE49-F238E27FC236}">
                <a16:creationId xmlns:a16="http://schemas.microsoft.com/office/drawing/2014/main" xmlns="" id="{D63A8B4C-0961-4A22-AF7F-4E3AFCE3F769}"/>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xmlns="" id="{917AB0DE-8601-4F86-9409-3B3D4305EDD7}"/>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Återigen detta vanliga argument</a:t>
            </a:r>
          </a:p>
          <a:p>
            <a:pPr eaLnBrk="1" hangingPunct="1"/>
            <a:r>
              <a:rPr lang="sv-SE" altLang="sv-SE">
                <a:latin typeface="Arial" panose="020B0604020202020204" pitchFamily="34" charset="0"/>
              </a:rPr>
              <a:t>Och vad gör man mer när man resonerar så?</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xmlns="" id="{B9141AB4-254A-4A55-ADE2-51A7F736D2E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1FC7A5-F4E4-4F03-BC9E-3F034A0BEABF}" type="slidenum">
              <a:rPr lang="sv-SE" altLang="sv-SE"/>
              <a:pPr>
                <a:spcBef>
                  <a:spcPct val="0"/>
                </a:spcBef>
              </a:pPr>
              <a:t>18</a:t>
            </a:fld>
            <a:endParaRPr lang="sv-SE" altLang="sv-SE"/>
          </a:p>
        </p:txBody>
      </p:sp>
      <p:sp>
        <p:nvSpPr>
          <p:cNvPr id="90115" name="Rectangle 2">
            <a:extLst>
              <a:ext uri="{FF2B5EF4-FFF2-40B4-BE49-F238E27FC236}">
                <a16:creationId xmlns:a16="http://schemas.microsoft.com/office/drawing/2014/main" xmlns="" id="{D3315D85-0F22-42C2-8043-8BBAA5C52C5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xmlns="" id="{5BF37032-F7D2-4BCE-A815-5B5F0F7F2AAF}"/>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Jo, man eldar upp pengar; både egna pengar och det allmännas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xmlns="" id="{D0747D8E-920D-49E4-A45B-A0AB92D2BEA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675DB2-57CB-41B1-9CA9-768F78C6A82D}" type="slidenum">
              <a:rPr lang="sv-SE" altLang="sv-SE"/>
              <a:pPr>
                <a:spcBef>
                  <a:spcPct val="0"/>
                </a:spcBef>
              </a:pPr>
              <a:t>19</a:t>
            </a:fld>
            <a:endParaRPr lang="sv-SE" altLang="sv-SE"/>
          </a:p>
        </p:txBody>
      </p:sp>
      <p:sp>
        <p:nvSpPr>
          <p:cNvPr id="91139" name="Rectangle 2">
            <a:extLst>
              <a:ext uri="{FF2B5EF4-FFF2-40B4-BE49-F238E27FC236}">
                <a16:creationId xmlns:a16="http://schemas.microsoft.com/office/drawing/2014/main" xmlns="" id="{F9A3E478-26D9-4DE1-B62D-19DC5BCFA347}"/>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xmlns="" id="{5A91DA2C-8D1A-4FE2-95B6-DB4D15C44069}"/>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Våra återvinningssystem är naturligtvis uppbyggda med en finansiering. Använder man systemen fel läcker det pengar.</a:t>
            </a:r>
          </a:p>
          <a:p>
            <a:pPr eaLnBrk="1" hangingPunct="1">
              <a:buFontTx/>
              <a:buChar char="•"/>
            </a:pPr>
            <a:r>
              <a:rPr lang="sv-SE" altLang="sv-SE">
                <a:latin typeface="Arial" panose="020B0604020202020204" pitchFamily="34" charset="0"/>
              </a:rPr>
              <a:t>När du köper t ex en chokladask betalar du några ören för återvinningen av kartongen. Om du sen slänger den i soppåsen måste du betala oss för att vi ska transportera den och låta elda upp den i Sundsvall – en onödig kostnad som belastar din sophämtningsavgift. Om du dessutom har kärl för pappersförpackningar i soprummet så betalar du för den extra servicen. Om du envisas med att slänga kartongen i de vanliga soporna så betalar du tre gånger för att bli av med kartongen och den går inte till återvinning.</a:t>
            </a:r>
          </a:p>
          <a:p>
            <a:pPr eaLnBrk="1" hangingPunct="1">
              <a:buFontTx/>
              <a:buChar char="•"/>
            </a:pPr>
            <a:r>
              <a:rPr lang="sv-SE" altLang="sv-SE">
                <a:latin typeface="Arial" panose="020B0604020202020204" pitchFamily="34" charset="0"/>
              </a:rPr>
              <a:t>Alla som har en fastighet i Östersunds kommun måste ha ett sophämtningsabonnemang. Renhållning finansierar hela verksamheten med sophämtningsavgifterna: de kostnader som drabbar verksamheten läggs på avgifterna.</a:t>
            </a:r>
          </a:p>
          <a:p>
            <a:pPr eaLnBrk="1" hangingPunct="1">
              <a:buFontTx/>
              <a:buChar char="•"/>
            </a:pPr>
            <a:r>
              <a:rPr lang="sv-SE" altLang="sv-SE">
                <a:latin typeface="Arial" panose="020B0604020202020204" pitchFamily="34" charset="0"/>
              </a:rPr>
              <a:t>Bor du i Östersunds kommun har du numera Behovsanpassad sophämtning. Det ger dig möjlighet att sänka din sophämtningsavgift om du sorterar dina sopor. Det blir tydligast om du bor i villa men även om du bor i lägenhet kan du påverka sopavgifterna. </a:t>
            </a:r>
          </a:p>
          <a:p>
            <a:pPr eaLnBrk="1" hangingPunct="1"/>
            <a:r>
              <a:rPr lang="sv-SE" altLang="sv-SE" b="1">
                <a:latin typeface="Arial" panose="020B0604020202020204" pitchFamily="34" charset="0"/>
              </a:rPr>
              <a:t>Privatpersoner: Återvinningscentralerna är gratis – för verksamheter kostar det att lämna sopor</a:t>
            </a:r>
          </a:p>
          <a:p>
            <a:pPr eaLnBrk="1" hangingPunct="1">
              <a:buFontTx/>
              <a:buChar char="•"/>
            </a:pPr>
            <a:r>
              <a:rPr lang="sv-SE" altLang="sv-SE">
                <a:latin typeface="Arial" panose="020B0604020202020204" pitchFamily="34" charset="0"/>
              </a:rPr>
              <a:t>Privatpersoner får lämna sopor gratis på våra återvinningscentraler (det ingår i abonnemanget) samt även på återvinningsstationerna (där du lämnar förpackningar och tidningar). För verksamheter kostar det att bli av med sopor. Då är det dumt att ta med sig sopor hemifrån och slänga dem på jobbet.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xmlns="" id="{8FBF038B-ADD3-4AC9-8C29-B4DD1E46E24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DA920F-838C-4D0F-A677-6BB48225E2E3}" type="slidenum">
              <a:rPr lang="sv-SE" altLang="sv-SE"/>
              <a:pPr>
                <a:spcBef>
                  <a:spcPct val="0"/>
                </a:spcBef>
              </a:pPr>
              <a:t>2</a:t>
            </a:fld>
            <a:endParaRPr lang="sv-SE" altLang="sv-SE"/>
          </a:p>
        </p:txBody>
      </p:sp>
      <p:sp>
        <p:nvSpPr>
          <p:cNvPr id="73731" name="Rectangle 2">
            <a:extLst>
              <a:ext uri="{FF2B5EF4-FFF2-40B4-BE49-F238E27FC236}">
                <a16:creationId xmlns:a16="http://schemas.microsoft.com/office/drawing/2014/main" xmlns="" id="{4D2A5C18-5A27-4B7B-B765-6AC534A59035}"/>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xmlns="" id="{FBFEF3B1-09C1-41E3-9D5B-DD386F6869A6}"/>
              </a:ext>
            </a:extLst>
          </p:cNvPr>
          <p:cNvSpPr>
            <a:spLocks noGrp="1" noChangeArrowheads="1"/>
          </p:cNvSpPr>
          <p:nvPr>
            <p:ph type="body" idx="1"/>
          </p:nvPr>
        </p:nvSpPr>
        <p:spPr>
          <a:noFill/>
        </p:spPr>
        <p:txBody>
          <a:bodyPr/>
          <a:lstStyle/>
          <a:p>
            <a:pPr eaLnBrk="1" hangingPunct="1"/>
            <a:r>
              <a:rPr lang="sv-SE" altLang="sv-SE" sz="2000">
                <a:latin typeface="Arial" panose="020B0604020202020204" pitchFamily="34" charset="0"/>
              </a:rPr>
              <a:t>Renhållning: ca 35 anställda. Vi hämtar sopor och vi tar emot sopor på tre återvinningscentraler och på Gräfsåsens avfallsanläggning.</a:t>
            </a:r>
          </a:p>
          <a:p>
            <a:pPr eaLnBrk="1" hangingPunct="1"/>
            <a:r>
              <a:rPr lang="sv-SE" altLang="sv-SE" sz="2000">
                <a:latin typeface="Arial" panose="020B0604020202020204" pitchFamily="34" charset="0"/>
              </a:rPr>
              <a:t>Vi har ett av världens viktigast jobb: Vi hjälper folk att hålla rent så att vi inte blir sjuka och vi hushåller med jordens resurser genom att se till att sopor återvinns</a:t>
            </a:r>
          </a:p>
          <a:p>
            <a:pPr eaLnBrk="1" hangingPunct="1"/>
            <a:r>
              <a:rPr lang="sv-SE" altLang="sv-SE" sz="2000">
                <a:latin typeface="Arial" panose="020B0604020202020204" pitchFamily="34" charset="0"/>
              </a:rPr>
              <a:t>Vi säger: Sortera. – Det känns rätt!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xmlns="" id="{4542DD31-4486-4E10-811F-708BE75C2E7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E7B128-BA11-414A-9449-5EFDA5A7A6E5}" type="slidenum">
              <a:rPr lang="sv-SE" altLang="sv-SE"/>
              <a:pPr>
                <a:spcBef>
                  <a:spcPct val="0"/>
                </a:spcBef>
              </a:pPr>
              <a:t>20</a:t>
            </a:fld>
            <a:endParaRPr lang="sv-SE" altLang="sv-SE"/>
          </a:p>
        </p:txBody>
      </p:sp>
      <p:sp>
        <p:nvSpPr>
          <p:cNvPr id="92163" name="Rectangle 2">
            <a:extLst>
              <a:ext uri="{FF2B5EF4-FFF2-40B4-BE49-F238E27FC236}">
                <a16:creationId xmlns:a16="http://schemas.microsoft.com/office/drawing/2014/main" xmlns="" id="{7FA9BECB-DFCB-4C13-AC15-C1B30CAC6860}"/>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xmlns="" id="{D76D7350-D945-4761-AE7E-E2AD347AC789}"/>
              </a:ext>
            </a:extLst>
          </p:cNvPr>
          <p:cNvSpPr>
            <a:spLocks noGrp="1" noChangeArrowheads="1"/>
          </p:cNvSpPr>
          <p:nvPr>
            <p:ph type="body" idx="1"/>
          </p:nvPr>
        </p:nvSpPr>
        <p:spPr>
          <a:noFill/>
        </p:spPr>
        <p:txBody>
          <a:bodyPr/>
          <a:lstStyle/>
          <a:p>
            <a:pPr eaLnBrk="1" hangingPunct="1"/>
            <a:endParaRPr lang="sv-SE" altLang="sv-SE">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xmlns="" id="{8B2DCE6F-059F-4B7F-9C0E-44576772A01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7602FE-53D9-4813-9E23-7B8827A11816}" type="slidenum">
              <a:rPr lang="sv-SE" altLang="sv-SE"/>
              <a:pPr>
                <a:spcBef>
                  <a:spcPct val="0"/>
                </a:spcBef>
              </a:pPr>
              <a:t>21</a:t>
            </a:fld>
            <a:endParaRPr lang="sv-SE" altLang="sv-SE"/>
          </a:p>
        </p:txBody>
      </p:sp>
      <p:sp>
        <p:nvSpPr>
          <p:cNvPr id="93187" name="Rectangle 2">
            <a:extLst>
              <a:ext uri="{FF2B5EF4-FFF2-40B4-BE49-F238E27FC236}">
                <a16:creationId xmlns:a16="http://schemas.microsoft.com/office/drawing/2014/main" xmlns="" id="{98E8CF2C-2593-4E8F-A5DF-BB20987C1C3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xmlns="" id="{1949F84F-E0A8-4F78-AAF4-4946789DF931}"/>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Renhållningsordningen är en lokal föreskrift; dvs en lagtext.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xmlns="" id="{94CD6106-471C-44B2-9BE3-D1A37CCFE15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F5B03F-1D99-49B8-B74E-D3F68BBF3A8C}" type="slidenum">
              <a:rPr lang="sv-SE" altLang="sv-SE"/>
              <a:pPr>
                <a:spcBef>
                  <a:spcPct val="0"/>
                </a:spcBef>
              </a:pPr>
              <a:t>22</a:t>
            </a:fld>
            <a:endParaRPr lang="sv-SE" altLang="sv-SE"/>
          </a:p>
        </p:txBody>
      </p:sp>
      <p:sp>
        <p:nvSpPr>
          <p:cNvPr id="94211" name="Rectangle 2">
            <a:extLst>
              <a:ext uri="{FF2B5EF4-FFF2-40B4-BE49-F238E27FC236}">
                <a16:creationId xmlns:a16="http://schemas.microsoft.com/office/drawing/2014/main" xmlns="" id="{3A6C354A-0392-443C-AD41-F2C13CEA38F1}"/>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xmlns="" id="{20C3F4F2-714B-4464-82B8-5702BF37BBC1}"/>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Vi som jobbar på Östersunds kommun har dessutom miljöcertifieringar att leva upp till.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xmlns="" id="{A4304123-6A89-4F0A-9FF3-B74B78F768F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817693-E2DD-43CA-838B-71D7DC1DC1DB}" type="slidenum">
              <a:rPr lang="sv-SE" altLang="sv-SE"/>
              <a:pPr>
                <a:spcBef>
                  <a:spcPct val="0"/>
                </a:spcBef>
              </a:pPr>
              <a:t>23</a:t>
            </a:fld>
            <a:endParaRPr lang="sv-SE" altLang="sv-SE"/>
          </a:p>
        </p:txBody>
      </p:sp>
      <p:sp>
        <p:nvSpPr>
          <p:cNvPr id="95235" name="Rectangle 2">
            <a:extLst>
              <a:ext uri="{FF2B5EF4-FFF2-40B4-BE49-F238E27FC236}">
                <a16:creationId xmlns:a16="http://schemas.microsoft.com/office/drawing/2014/main" xmlns="" id="{4E63E833-1B26-400E-A3BF-1EC29E2FD124}"/>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xmlns="" id="{EDDC7590-85EC-410E-9466-653992ED16AD}"/>
              </a:ext>
            </a:extLst>
          </p:cNvPr>
          <p:cNvSpPr>
            <a:spLocks noGrp="1" noChangeArrowheads="1"/>
          </p:cNvSpPr>
          <p:nvPr>
            <p:ph type="body" idx="1"/>
          </p:nvPr>
        </p:nvSpPr>
        <p:spPr>
          <a:noFill/>
        </p:spPr>
        <p:txBody>
          <a:bodyPr/>
          <a:lstStyle/>
          <a:p>
            <a:pPr eaLnBrk="1" hangingPunct="1"/>
            <a:r>
              <a:rPr lang="sv-SE" altLang="sv-SE" sz="2000">
                <a:latin typeface="Arial" panose="020B0604020202020204" pitchFamily="34" charset="0"/>
              </a:rPr>
              <a:t>Men om man inte ids bry sig om alla skrivna doktriner och policys</a:t>
            </a:r>
          </a:p>
          <a:p>
            <a:pPr eaLnBrk="1" hangingPunct="1"/>
            <a:r>
              <a:rPr lang="sv-SE" altLang="sv-SE" sz="2000">
                <a:latin typeface="Arial" panose="020B0604020202020204" pitchFamily="34" charset="0"/>
              </a:rPr>
              <a:t>Tänk på oss; våra processer och vår arbetsmiljö!</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xmlns="" id="{2CAF4A1B-6B73-447D-8920-55E27B1B6BD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E2C583-F975-4F2D-98B6-D8D91E6D0F54}" type="slidenum">
              <a:rPr lang="sv-SE" altLang="sv-SE"/>
              <a:pPr>
                <a:spcBef>
                  <a:spcPct val="0"/>
                </a:spcBef>
              </a:pPr>
              <a:t>24</a:t>
            </a:fld>
            <a:endParaRPr lang="sv-SE" altLang="sv-SE"/>
          </a:p>
        </p:txBody>
      </p:sp>
      <p:sp>
        <p:nvSpPr>
          <p:cNvPr id="96259" name="Rectangle 2">
            <a:extLst>
              <a:ext uri="{FF2B5EF4-FFF2-40B4-BE49-F238E27FC236}">
                <a16:creationId xmlns:a16="http://schemas.microsoft.com/office/drawing/2014/main" xmlns="" id="{66E58706-CAE0-4E4E-97C6-0EB765E09BA7}"/>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xmlns="" id="{FA69BD2F-AEAB-4595-9DD0-9A840B41F6FA}"/>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På kommunen ska vi ha kunskaper om och förståelse för sopsortering. Det ska vara enkelt och då får vi också en positiv attityd till sopsortering. Det ska finnas förutsättningar för sopsortering på våra arbetsplatser.</a:t>
            </a:r>
          </a:p>
          <a:p>
            <a:pPr eaLnBrk="1" hangingPunct="1"/>
            <a:r>
              <a:rPr lang="sv-SE" altLang="sv-SE">
                <a:latin typeface="Arial" panose="020B0604020202020204" pitchFamily="34" charset="0"/>
              </a:rPr>
              <a:t>Detta ger oss goda vanor som vi tar med oss hem! </a:t>
            </a:r>
          </a:p>
          <a:p>
            <a:pPr eaLnBrk="1" hangingPunct="1"/>
            <a:endParaRPr lang="sv-SE" altLang="sv-SE">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xmlns="" id="{30ED0946-7385-41A8-A46D-28E4E2C9353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6B0D02-9DD3-4F97-A3C0-D5C97E6B876F}" type="slidenum">
              <a:rPr lang="sv-SE" altLang="sv-SE"/>
              <a:pPr>
                <a:spcBef>
                  <a:spcPct val="0"/>
                </a:spcBef>
              </a:pPr>
              <a:t>25</a:t>
            </a:fld>
            <a:endParaRPr lang="sv-SE" altLang="sv-SE"/>
          </a:p>
        </p:txBody>
      </p:sp>
      <p:sp>
        <p:nvSpPr>
          <p:cNvPr id="97283" name="Rectangle 2">
            <a:extLst>
              <a:ext uri="{FF2B5EF4-FFF2-40B4-BE49-F238E27FC236}">
                <a16:creationId xmlns:a16="http://schemas.microsoft.com/office/drawing/2014/main" xmlns="" id="{01CEA9CD-2B5D-40CA-8E76-47C76AAB1E06}"/>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xmlns="" id="{6B8C1CCF-A967-4C5C-A6A2-2CE05122775B}"/>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Och det är så kommunens kommunikationsstategi ska fungera. Vi är några hundra nyckelfunktioner som når alla 6 000 som jobbar på kommunen. Tillsammans med dem når vi 15 000 brukare av kommunal service. Det blir tillsammans en tredjedel av Östersunds 60 000 invånare.</a:t>
            </a:r>
          </a:p>
          <a:p>
            <a:pPr eaLnBrk="1" hangingPunct="1"/>
            <a:r>
              <a:rPr lang="sv-SE" altLang="sv-SE">
                <a:latin typeface="Arial" panose="020B0604020202020204" pitchFamily="34" charset="0"/>
              </a:rPr>
              <a:t>Om sen alla anställda och brukare tar med sig den attityden och det beteendet hem till sina familjer så har vi gjort verklig skillnad!   </a:t>
            </a:r>
          </a:p>
          <a:p>
            <a:pPr eaLnBrk="1" hangingPunct="1"/>
            <a:endParaRPr lang="sv-SE" altLang="sv-SE">
              <a:latin typeface="Arial" panose="020B0604020202020204" pitchFamily="34" charset="0"/>
            </a:endParaRPr>
          </a:p>
          <a:p>
            <a:pPr eaLnBrk="1" hangingPunct="1"/>
            <a:endParaRPr lang="sv-SE" altLang="sv-SE">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xmlns="" id="{0E3EB4BB-84BD-467A-8357-8C7D1CECE80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93DC0B-BE90-488D-8FD8-B217D358F1DA}" type="slidenum">
              <a:rPr lang="sv-SE" altLang="sv-SE"/>
              <a:pPr>
                <a:spcBef>
                  <a:spcPct val="0"/>
                </a:spcBef>
              </a:pPr>
              <a:t>26</a:t>
            </a:fld>
            <a:endParaRPr lang="sv-SE" altLang="sv-SE"/>
          </a:p>
        </p:txBody>
      </p:sp>
      <p:sp>
        <p:nvSpPr>
          <p:cNvPr id="98307" name="Rectangle 2">
            <a:extLst>
              <a:ext uri="{FF2B5EF4-FFF2-40B4-BE49-F238E27FC236}">
                <a16:creationId xmlns:a16="http://schemas.microsoft.com/office/drawing/2014/main" xmlns="" id="{62B9985F-4196-4B9D-87A3-AFA578AB24E9}"/>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xmlns="" id="{CACD6D3B-34E3-4AE1-9E88-3E25668140C0}"/>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Nu måste vi, enligt lag, gå avfallstrappan. D.v.s. gå från att lägga sopor på tippen eller elda upp dem till att materialåtervinna eller ännu hellre återanvända grejerna. Och vi ska sträva efter att förebygga att sopor uppstår. Ju högre upp i trappan - desto bättre! Och det här är grunden i den Avfallsplan för Östersunds kommun som vi skriver på nu.</a:t>
            </a:r>
          </a:p>
          <a:p>
            <a:pPr eaLnBrk="1" hangingPunct="1"/>
            <a:endParaRPr lang="sv-SE" altLang="sv-SE">
              <a:latin typeface="Arial" panose="020B0604020202020204" pitchFamily="34" charset="0"/>
            </a:endParaRPr>
          </a:p>
          <a:p>
            <a:pPr eaLnBrk="1" hangingPunct="1"/>
            <a:endParaRPr lang="sv-SE" altLang="sv-SE">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xmlns="" id="{042C3708-6CBF-47EB-842E-D06DFE9F806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03C0BB-DB36-45FE-A7D6-414E2D1CC36C}" type="slidenum">
              <a:rPr lang="sv-SE" altLang="sv-SE"/>
              <a:pPr>
                <a:spcBef>
                  <a:spcPct val="0"/>
                </a:spcBef>
              </a:pPr>
              <a:t>27</a:t>
            </a:fld>
            <a:endParaRPr lang="sv-SE" altLang="sv-SE"/>
          </a:p>
        </p:txBody>
      </p:sp>
      <p:sp>
        <p:nvSpPr>
          <p:cNvPr id="99331" name="Rectangle 2">
            <a:extLst>
              <a:ext uri="{FF2B5EF4-FFF2-40B4-BE49-F238E27FC236}">
                <a16:creationId xmlns:a16="http://schemas.microsoft.com/office/drawing/2014/main" xmlns="" id="{D519264D-7A76-421B-B0A5-8D58DA6F149F}"/>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xmlns="" id="{0CFD6A48-72C8-4DDA-B060-805EDD522396}"/>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Det här är ett vanligt argument på kommunens alla arbetsplatser. Men för det första så blir det mer än många tror när man börjar räkna ihop alla plastpåsar och portionsförpackningar som genereras av oss alla som vistas på jobbet ca 9 timmar per dag</a:t>
            </a:r>
          </a:p>
          <a:p>
            <a:pPr eaLnBrk="1" hangingPunct="1"/>
            <a:endParaRPr lang="sv-SE" altLang="sv-SE">
              <a:latin typeface="Arial" panose="020B0604020202020204" pitchFamily="34" charset="0"/>
            </a:endParaRPr>
          </a:p>
          <a:p>
            <a:pPr eaLnBrk="1" hangingPunct="1"/>
            <a:endParaRPr lang="sv-SE" altLang="sv-SE">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xmlns="" id="{E9F49DC0-B16A-4825-9981-F76FDE4902A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9B9578-F872-48C4-9C84-867FB7A96809}" type="slidenum">
              <a:rPr lang="sv-SE" altLang="sv-SE"/>
              <a:pPr>
                <a:spcBef>
                  <a:spcPct val="0"/>
                </a:spcBef>
              </a:pPr>
              <a:t>28</a:t>
            </a:fld>
            <a:endParaRPr lang="sv-SE" altLang="sv-SE"/>
          </a:p>
        </p:txBody>
      </p:sp>
      <p:sp>
        <p:nvSpPr>
          <p:cNvPr id="100355" name="Rectangle 2">
            <a:extLst>
              <a:ext uri="{FF2B5EF4-FFF2-40B4-BE49-F238E27FC236}">
                <a16:creationId xmlns:a16="http://schemas.microsoft.com/office/drawing/2014/main" xmlns="" id="{6538FE62-39AE-4CE9-B709-541E67F32018}"/>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xmlns="" id="{D684C75D-8490-4DCA-87E2-57FFA91BCFE8}"/>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Dessutom är kommunen arbetsgivare för ca 6 000 personer. Det blir många arbetsplatser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xmlns="" id="{329FF664-E3B3-4459-AC50-FD4AB8713B5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A45F17-66B2-45C6-AE28-E0433BBC9392}" type="slidenum">
              <a:rPr lang="sv-SE" altLang="sv-SE"/>
              <a:pPr>
                <a:spcBef>
                  <a:spcPct val="0"/>
                </a:spcBef>
              </a:pPr>
              <a:t>29</a:t>
            </a:fld>
            <a:endParaRPr lang="sv-SE" altLang="sv-SE"/>
          </a:p>
        </p:txBody>
      </p:sp>
      <p:sp>
        <p:nvSpPr>
          <p:cNvPr id="101379" name="Rectangle 2">
            <a:extLst>
              <a:ext uri="{FF2B5EF4-FFF2-40B4-BE49-F238E27FC236}">
                <a16:creationId xmlns:a16="http://schemas.microsoft.com/office/drawing/2014/main" xmlns="" id="{A80F8FD2-7F17-47D5-AAC8-2D47C023258B}"/>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xmlns="" id="{E5C64037-2554-44AF-AD04-FBBD6FABA5B9}"/>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Om man frågar tio personer på stan vad de gör för miljön så kommer åtta av dom att säga att dom sorterar sina sopor.</a:t>
            </a:r>
          </a:p>
          <a:p>
            <a:pPr eaLnBrk="1" hangingPunct="1"/>
            <a:r>
              <a:rPr lang="sv-SE" altLang="sv-SE">
                <a:latin typeface="Arial" panose="020B0604020202020204" pitchFamily="34" charset="0"/>
              </a:rPr>
              <a:t>Men gör dom verkligen det?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xmlns="" id="{FDFDE3AD-A084-4E4D-844C-030B44FA566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61D4F8-93A5-45D6-A202-EB08ED1B0D49}" type="slidenum">
              <a:rPr lang="sv-SE" altLang="sv-SE"/>
              <a:pPr>
                <a:spcBef>
                  <a:spcPct val="0"/>
                </a:spcBef>
              </a:pPr>
              <a:t>3</a:t>
            </a:fld>
            <a:endParaRPr lang="sv-SE" altLang="sv-SE"/>
          </a:p>
        </p:txBody>
      </p:sp>
      <p:sp>
        <p:nvSpPr>
          <p:cNvPr id="74755" name="Rectangle 2">
            <a:extLst>
              <a:ext uri="{FF2B5EF4-FFF2-40B4-BE49-F238E27FC236}">
                <a16:creationId xmlns:a16="http://schemas.microsoft.com/office/drawing/2014/main" xmlns="" id="{60C71215-9776-4253-BD62-C8360B738C5F}"/>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xmlns="" id="{22B15ADD-87B1-4A94-8FF4-47612A163589}"/>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Men det vet vi ju nu, att det där funkar inte. Mycket har hänt och vi har förändrat våra vanor sen dess. Det går alltså…</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xmlns="" id="{672E4C4B-278E-423F-A0BE-2C4AF40647E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958C69-A4DD-44BC-BCA9-4C77495F78FE}" type="slidenum">
              <a:rPr lang="sv-SE" altLang="sv-SE"/>
              <a:pPr>
                <a:spcBef>
                  <a:spcPct val="0"/>
                </a:spcBef>
              </a:pPr>
              <a:t>30</a:t>
            </a:fld>
            <a:endParaRPr lang="sv-SE" altLang="sv-SE"/>
          </a:p>
        </p:txBody>
      </p:sp>
      <p:sp>
        <p:nvSpPr>
          <p:cNvPr id="102403" name="Rectangle 2">
            <a:extLst>
              <a:ext uri="{FF2B5EF4-FFF2-40B4-BE49-F238E27FC236}">
                <a16:creationId xmlns:a16="http://schemas.microsoft.com/office/drawing/2014/main" xmlns="" id="{37F60E2E-1593-4B2D-AD8B-FB9F15C5B605}"/>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xmlns="" id="{C19C3C26-09C7-4014-977F-1C31A561E512}"/>
              </a:ext>
            </a:extLst>
          </p:cNvPr>
          <p:cNvSpPr>
            <a:spLocks noGrp="1" noChangeArrowheads="1"/>
          </p:cNvSpPr>
          <p:nvPr>
            <p:ph type="body" idx="1"/>
          </p:nvPr>
        </p:nvSpPr>
        <p:spPr>
          <a:noFill/>
        </p:spPr>
        <p:txBody>
          <a:bodyPr/>
          <a:lstStyle/>
          <a:p>
            <a:pPr eaLnBrk="1" hangingPunct="1"/>
            <a:r>
              <a:rPr lang="sv-SE" altLang="sv-SE" sz="2000">
                <a:latin typeface="Arial" panose="020B0604020202020204" pitchFamily="34" charset="0"/>
              </a:rPr>
              <a:t>För det är så här det ser ut.</a:t>
            </a:r>
          </a:p>
          <a:p>
            <a:pPr eaLnBrk="1" hangingPunct="1"/>
            <a:r>
              <a:rPr lang="sv-SE" altLang="sv-SE" sz="2000">
                <a:latin typeface="Arial" panose="020B0604020202020204" pitchFamily="34" charset="0"/>
              </a:rPr>
              <a:t>70 % felsorterat</a:t>
            </a:r>
          </a:p>
          <a:p>
            <a:pPr eaLnBrk="1" hangingPunct="1"/>
            <a:endParaRPr lang="sv-SE" altLang="sv-SE" sz="20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xmlns="" id="{76397CB3-7196-4076-8C76-8B87ADFCC57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7E0C54-5232-4607-99EF-18F76D08346E}" type="slidenum">
              <a:rPr lang="sv-SE" altLang="sv-SE"/>
              <a:pPr>
                <a:spcBef>
                  <a:spcPct val="0"/>
                </a:spcBef>
              </a:pPr>
              <a:t>33</a:t>
            </a:fld>
            <a:endParaRPr lang="sv-SE" altLang="sv-SE"/>
          </a:p>
        </p:txBody>
      </p:sp>
      <p:sp>
        <p:nvSpPr>
          <p:cNvPr id="103427" name="Rectangle 2">
            <a:extLst>
              <a:ext uri="{FF2B5EF4-FFF2-40B4-BE49-F238E27FC236}">
                <a16:creationId xmlns:a16="http://schemas.microsoft.com/office/drawing/2014/main" xmlns="" id="{5C068AD3-71AE-49BB-A344-A72B09697DD8}"/>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xmlns="" id="{D0958C0C-F657-40E8-8916-F08BAB1FFA38}"/>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Grundregeln är att det mesta ska vi sortera ut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xmlns="" id="{FAEFBA64-4E79-40EB-BB21-3E01F58D2C1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973CCD-F959-4190-8F97-319E5DB08CAD}" type="slidenum">
              <a:rPr lang="sv-SE" altLang="sv-SE"/>
              <a:pPr>
                <a:spcBef>
                  <a:spcPct val="0"/>
                </a:spcBef>
              </a:pPr>
              <a:t>34</a:t>
            </a:fld>
            <a:endParaRPr lang="sv-SE" altLang="sv-SE"/>
          </a:p>
        </p:txBody>
      </p:sp>
      <p:sp>
        <p:nvSpPr>
          <p:cNvPr id="104451" name="Rectangle 2">
            <a:extLst>
              <a:ext uri="{FF2B5EF4-FFF2-40B4-BE49-F238E27FC236}">
                <a16:creationId xmlns:a16="http://schemas.microsoft.com/office/drawing/2014/main" xmlns="" id="{59D9D40B-98B5-4280-8D2F-27A16854145A}"/>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xmlns="" id="{6AA4255C-C01B-4663-9117-46718806D167}"/>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Börja med det viktigaste: Miljöfarligt avfall: Lampor, batterier, elektronik (allt med sladd eller batteri) samt kemikalier som färg och lösningsmedel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latshållare för bildobjekt 1">
            <a:extLst>
              <a:ext uri="{FF2B5EF4-FFF2-40B4-BE49-F238E27FC236}">
                <a16:creationId xmlns:a16="http://schemas.microsoft.com/office/drawing/2014/main" xmlns="" id="{56456770-96C5-4DCC-B4E1-2FD872A1E521}"/>
              </a:ext>
            </a:extLst>
          </p:cNvPr>
          <p:cNvSpPr>
            <a:spLocks noGrp="1" noRot="1" noChangeAspect="1" noChangeArrowheads="1" noTextEdit="1"/>
          </p:cNvSpPr>
          <p:nvPr>
            <p:ph type="sldImg"/>
          </p:nvPr>
        </p:nvSpPr>
        <p:spPr>
          <a:ln/>
        </p:spPr>
      </p:sp>
      <p:sp>
        <p:nvSpPr>
          <p:cNvPr id="105475" name="Platshållare för anteckningar 2">
            <a:extLst>
              <a:ext uri="{FF2B5EF4-FFF2-40B4-BE49-F238E27FC236}">
                <a16:creationId xmlns:a16="http://schemas.microsoft.com/office/drawing/2014/main" xmlns="" id="{3FB40679-358C-405A-9247-3C8E5A767C2E}"/>
              </a:ext>
            </a:extLst>
          </p:cNvPr>
          <p:cNvSpPr>
            <a:spLocks noGrp="1" noChangeArrowheads="1"/>
          </p:cNvSpPr>
          <p:nvPr>
            <p:ph type="body" idx="1"/>
          </p:nvPr>
        </p:nvSpPr>
        <p:spPr>
          <a:noFill/>
        </p:spPr>
        <p:txBody>
          <a:bodyPr/>
          <a:lstStyle/>
          <a:p>
            <a:endParaRPr lang="sv-SE" altLang="sv-SE">
              <a:latin typeface="Arial" panose="020B0604020202020204" pitchFamily="34" charset="0"/>
            </a:endParaRPr>
          </a:p>
        </p:txBody>
      </p:sp>
      <p:sp>
        <p:nvSpPr>
          <p:cNvPr id="105476" name="Platshållare för bildnummer 3">
            <a:extLst>
              <a:ext uri="{FF2B5EF4-FFF2-40B4-BE49-F238E27FC236}">
                <a16:creationId xmlns:a16="http://schemas.microsoft.com/office/drawing/2014/main" xmlns="" id="{785E518A-BC35-49F2-9B20-679B2B30816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8D51C3-00E0-4D02-8180-E16D1A32EA31}" type="slidenum">
              <a:rPr lang="sv-SE" altLang="sv-SE"/>
              <a:pPr>
                <a:spcBef>
                  <a:spcPct val="0"/>
                </a:spcBef>
              </a:pPr>
              <a:t>35</a:t>
            </a:fld>
            <a:endParaRPr lang="sv-SE" altLang="sv-S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xmlns="" id="{1402671D-018E-4591-84C5-EACA692120B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B6C078-40D9-4097-B397-6478165E93CC}"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4691" name="Rectangle 2">
            <a:extLst>
              <a:ext uri="{FF2B5EF4-FFF2-40B4-BE49-F238E27FC236}">
                <a16:creationId xmlns:a16="http://schemas.microsoft.com/office/drawing/2014/main" xmlns="" id="{2B9807D8-443B-4950-AFD1-88636C00F128}"/>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xmlns="" id="{ED2D6A87-6F74-4F89-B4D2-227500291D37}"/>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Allt är förpackningar!</a:t>
            </a:r>
          </a:p>
        </p:txBody>
      </p:sp>
    </p:spTree>
    <p:extLst>
      <p:ext uri="{BB962C8B-B14F-4D97-AF65-F5344CB8AC3E}">
        <p14:creationId xmlns:p14="http://schemas.microsoft.com/office/powerpoint/2010/main" val="792446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xmlns="" id="{9C7BE8FD-DF7E-45BA-A8C3-1CC0EEBD821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DF0428-7573-430B-9962-82A1A28EAECD}" type="slidenum">
              <a:rPr lang="sv-SE" altLang="sv-SE"/>
              <a:pPr>
                <a:spcBef>
                  <a:spcPct val="0"/>
                </a:spcBef>
              </a:pPr>
              <a:t>37</a:t>
            </a:fld>
            <a:endParaRPr lang="sv-SE" altLang="sv-SE"/>
          </a:p>
        </p:txBody>
      </p:sp>
      <p:sp>
        <p:nvSpPr>
          <p:cNvPr id="106499" name="Rectangle 2">
            <a:extLst>
              <a:ext uri="{FF2B5EF4-FFF2-40B4-BE49-F238E27FC236}">
                <a16:creationId xmlns:a16="http://schemas.microsoft.com/office/drawing/2014/main" xmlns="" id="{9F02F869-A1C3-48E9-9BB2-E6723E872A39}"/>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xmlns="" id="{C5B30ABF-491D-4391-82BC-E922E98C7928}"/>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Alla förpackningar av glas, metall, papper och plast samt tidningar och papper ska sorteras ut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xmlns="" id="{54D995A5-4A02-4B4A-8E7C-05ECAE83CC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B08343-B8B6-44C5-A77A-2BF598B68143}" type="slidenum">
              <a:rPr lang="sv-SE" altLang="sv-SE"/>
              <a:pPr>
                <a:spcBef>
                  <a:spcPct val="0"/>
                </a:spcBef>
              </a:pPr>
              <a:t>38</a:t>
            </a:fld>
            <a:endParaRPr lang="sv-SE" altLang="sv-SE"/>
          </a:p>
        </p:txBody>
      </p:sp>
      <p:sp>
        <p:nvSpPr>
          <p:cNvPr id="107523" name="Rectangle 2">
            <a:extLst>
              <a:ext uri="{FF2B5EF4-FFF2-40B4-BE49-F238E27FC236}">
                <a16:creationId xmlns:a16="http://schemas.microsoft.com/office/drawing/2014/main" xmlns="" id="{72DAAA2A-29B3-4B75-802B-88723CBDAFA6}"/>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xmlns="" id="{02AE3423-512B-4897-A195-DCBB7FEB59EE}"/>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Det här sorterar nog de flesta ut. Tidningar och papper, färgade och ofärgade glasburkar och glasflaskor samt plåtburkar (men hur är det med aluminiumformar och aluminiumfolie?)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xmlns="" id="{C08F3A1C-915D-4113-96E0-67489EB46D6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53D0A-D3EC-49CD-AED4-0264C6B3EE25}" type="slidenum">
              <a:rPr lang="sv-SE" altLang="sv-SE"/>
              <a:pPr>
                <a:spcBef>
                  <a:spcPct val="0"/>
                </a:spcBef>
              </a:pPr>
              <a:t>39</a:t>
            </a:fld>
            <a:endParaRPr lang="sv-SE" altLang="sv-SE"/>
          </a:p>
        </p:txBody>
      </p:sp>
      <p:sp>
        <p:nvSpPr>
          <p:cNvPr id="108547" name="Rectangle 2">
            <a:extLst>
              <a:ext uri="{FF2B5EF4-FFF2-40B4-BE49-F238E27FC236}">
                <a16:creationId xmlns:a16="http://schemas.microsoft.com/office/drawing/2014/main" xmlns="" id="{4FC097A4-DF91-4EBE-8BC1-DE8086A0D3FA}"/>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xmlns="" id="{AAB3B11F-0AE1-497F-9B92-4EDEE55A4AA0}"/>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Och förpackningar av plast och papper åker nog ofta ner i soppåsen. Men minsta kolapapper eller glasspapper är en förpackning!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xmlns="" id="{78060010-5C81-4B33-9807-0F748F76781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BF0A31-CC46-4A27-BBA2-1671CEB1AC1B}" type="slidenum">
              <a:rPr lang="sv-SE" altLang="sv-SE"/>
              <a:pPr>
                <a:spcBef>
                  <a:spcPct val="0"/>
                </a:spcBef>
              </a:pPr>
              <a:t>40</a:t>
            </a:fld>
            <a:endParaRPr lang="sv-SE" altLang="sv-SE"/>
          </a:p>
        </p:txBody>
      </p:sp>
      <p:sp>
        <p:nvSpPr>
          <p:cNvPr id="109571" name="Rectangle 2">
            <a:extLst>
              <a:ext uri="{FF2B5EF4-FFF2-40B4-BE49-F238E27FC236}">
                <a16:creationId xmlns:a16="http://schemas.microsoft.com/office/drawing/2014/main" xmlns="" id="{38035E8D-59B7-40FF-AC10-EB032879FFD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xmlns="" id="{711B8075-AB69-4EA1-9EF7-49CB32A5E7E7}"/>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Många tror att det är i köket som man ska sopsortera men överallt öppnar vi förpackningar; i badrummet, i garaget, i bilen… </a:t>
            </a:r>
          </a:p>
          <a:p>
            <a:pPr eaLnBrk="1" hangingPunct="1"/>
            <a:r>
              <a:rPr lang="sv-SE" altLang="sv-SE">
                <a:latin typeface="Arial" panose="020B0604020202020204" pitchFamily="34" charset="0"/>
              </a:rPr>
              <a:t>På jobbet får vi också till förpackningar i verksamheten. Och på jobbet ska man ofta skilja på wellpapp och övriga pappersförpackningar samt tidningar och kontorspapper.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xmlns="" id="{FB5AF342-8882-4EB5-B32F-37F0A78499E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96601-8C40-4ED3-B3B8-F24973A93A04}" type="slidenum">
              <a:rPr lang="sv-SE" altLang="sv-SE"/>
              <a:pPr>
                <a:spcBef>
                  <a:spcPct val="0"/>
                </a:spcBef>
              </a:pPr>
              <a:t>42</a:t>
            </a:fld>
            <a:endParaRPr lang="sv-SE" altLang="sv-SE"/>
          </a:p>
        </p:txBody>
      </p:sp>
      <p:sp>
        <p:nvSpPr>
          <p:cNvPr id="110595" name="Rectangle 2">
            <a:extLst>
              <a:ext uri="{FF2B5EF4-FFF2-40B4-BE49-F238E27FC236}">
                <a16:creationId xmlns:a16="http://schemas.microsoft.com/office/drawing/2014/main" xmlns="" id="{BFC429AC-718A-439C-BE7C-6147215C2352}"/>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xmlns="" id="{B02B67BE-8CC3-4D69-BBD0-15B8C2094012}"/>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Matavfall är ju enkelt att förstå. Men här kan du också lägga hushållspapper och servetter (även färgade) Det är bara bra för komposten på Gräfsåsen.</a:t>
            </a:r>
          </a:p>
          <a:p>
            <a:pPr eaLnBrk="1" hangingPunct="1"/>
            <a:r>
              <a:rPr lang="sv-SE" altLang="sv-SE">
                <a:latin typeface="Arial" panose="020B0604020202020204" pitchFamily="34" charset="0"/>
              </a:rPr>
              <a:t>I våra sorteringsanvisningar kan du läsa att blomjord från krukväxter och kattsand inte får slängas i matavfallet. Det är med tanke på framtida biogasframställning. Men så länge vi komposterar matavfallet går det bra att slänga blomjord och kattsand i matavfallet.</a:t>
            </a:r>
          </a:p>
          <a:p>
            <a:pPr eaLnBrk="1" hangingPunct="1"/>
            <a:r>
              <a:rPr lang="sv-SE" altLang="sv-SE">
                <a:latin typeface="Arial" panose="020B0604020202020204" pitchFamily="34" charset="0"/>
              </a:rPr>
              <a:t>Men inget trädgårdsavfall!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xmlns="" id="{90CD9A4B-6F45-4F5C-A4C7-599824641D2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95266B-1C93-4BC6-B4A1-69FF3C52DCCF}" type="slidenum">
              <a:rPr lang="sv-SE" altLang="sv-SE"/>
              <a:pPr>
                <a:spcBef>
                  <a:spcPct val="0"/>
                </a:spcBef>
              </a:pPr>
              <a:t>4</a:t>
            </a:fld>
            <a:endParaRPr lang="sv-SE" altLang="sv-SE"/>
          </a:p>
        </p:txBody>
      </p:sp>
      <p:sp>
        <p:nvSpPr>
          <p:cNvPr id="75779" name="Rectangle 2">
            <a:extLst>
              <a:ext uri="{FF2B5EF4-FFF2-40B4-BE49-F238E27FC236}">
                <a16:creationId xmlns:a16="http://schemas.microsoft.com/office/drawing/2014/main" xmlns="" id="{C7007C7F-A440-4DE2-9EA0-110D9129A8A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xmlns="" id="{FF2FE287-C0AE-4376-BC45-C11E64CCBA43}"/>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I Sverige började vi sortera sopor. Pant på flaskor har funnits länge. Glas och metall har vi återvunnit länge. Tidningar också. I mitten på 90-talet gjordes den stora omställningen när alla förpackningar skulle återvinnas.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tshållare för bildobjekt 1">
            <a:extLst>
              <a:ext uri="{FF2B5EF4-FFF2-40B4-BE49-F238E27FC236}">
                <a16:creationId xmlns:a16="http://schemas.microsoft.com/office/drawing/2014/main" xmlns="" id="{D3107191-D554-4158-BB40-355D0C9E78BA}"/>
              </a:ext>
            </a:extLst>
          </p:cNvPr>
          <p:cNvSpPr>
            <a:spLocks noGrp="1" noRot="1" noChangeAspect="1" noChangeArrowheads="1" noTextEdit="1"/>
          </p:cNvSpPr>
          <p:nvPr>
            <p:ph type="sldImg"/>
          </p:nvPr>
        </p:nvSpPr>
        <p:spPr>
          <a:ln/>
        </p:spPr>
      </p:sp>
      <p:sp>
        <p:nvSpPr>
          <p:cNvPr id="111619" name="Platshållare för anteckningar 2">
            <a:extLst>
              <a:ext uri="{FF2B5EF4-FFF2-40B4-BE49-F238E27FC236}">
                <a16:creationId xmlns:a16="http://schemas.microsoft.com/office/drawing/2014/main" xmlns="" id="{9193B405-CB80-4C6B-9033-53466096BDBC}"/>
              </a:ext>
            </a:extLst>
          </p:cNvPr>
          <p:cNvSpPr>
            <a:spLocks noGrp="1" noChangeArrowheads="1"/>
          </p:cNvSpPr>
          <p:nvPr>
            <p:ph type="body" idx="1"/>
          </p:nvPr>
        </p:nvSpPr>
        <p:spPr>
          <a:noFill/>
        </p:spPr>
        <p:txBody>
          <a:bodyPr/>
          <a:lstStyle/>
          <a:p>
            <a:r>
              <a:rPr lang="sv-SE" altLang="sv-SE">
                <a:latin typeface="Arial" panose="020B0604020202020204" pitchFamily="34" charset="0"/>
              </a:rPr>
              <a:t>Matavfallet komposterar vi på Gräfsåsens avfallsanläggning. Jorden använder vi för att täcka över gamla soptippen.</a:t>
            </a:r>
          </a:p>
        </p:txBody>
      </p:sp>
      <p:sp>
        <p:nvSpPr>
          <p:cNvPr id="111620" name="Platshållare för bildnummer 3">
            <a:extLst>
              <a:ext uri="{FF2B5EF4-FFF2-40B4-BE49-F238E27FC236}">
                <a16:creationId xmlns:a16="http://schemas.microsoft.com/office/drawing/2014/main" xmlns="" id="{CE85F79E-67C1-442E-B859-31A586DBAB1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DEADE2-09BC-4DB4-BE39-99912A966311}" type="slidenum">
              <a:rPr lang="sv-SE" altLang="sv-SE"/>
              <a:pPr>
                <a:spcBef>
                  <a:spcPct val="0"/>
                </a:spcBef>
              </a:pPr>
              <a:t>43</a:t>
            </a:fld>
            <a:endParaRPr lang="sv-SE" altLang="sv-S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xmlns="" id="{24BD6C53-0799-4C7E-8E9C-A506F821F77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78B98B-1FA6-44A3-BEB1-2161400120F8}" type="slidenum">
              <a:rPr lang="sv-SE" altLang="sv-SE"/>
              <a:pPr>
                <a:spcBef>
                  <a:spcPct val="0"/>
                </a:spcBef>
              </a:pPr>
              <a:t>46</a:t>
            </a:fld>
            <a:endParaRPr lang="sv-SE" altLang="sv-SE"/>
          </a:p>
        </p:txBody>
      </p:sp>
      <p:sp>
        <p:nvSpPr>
          <p:cNvPr id="112643" name="Rectangle 2">
            <a:extLst>
              <a:ext uri="{FF2B5EF4-FFF2-40B4-BE49-F238E27FC236}">
                <a16:creationId xmlns:a16="http://schemas.microsoft.com/office/drawing/2014/main" xmlns="" id="{080ACDEF-B814-4D72-846B-EA71EF07FC79}"/>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xmlns="" id="{C6FE3796-E204-4FD2-9B3E-0F9AA06E7264}"/>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Sorterar man ut allt miljöfarligt, alla förpackningar och allt matavfall blir det bara en liten soppåse som går till förbränning i Sundsvall.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xmlns="" id="{EBABF281-F437-4F84-B67E-307CDC16956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B42C9E-3152-4FA1-9D4A-30477553E534}" type="slidenum">
              <a:rPr lang="sv-SE" altLang="sv-SE"/>
              <a:pPr>
                <a:spcBef>
                  <a:spcPct val="0"/>
                </a:spcBef>
              </a:pPr>
              <a:t>47</a:t>
            </a:fld>
            <a:endParaRPr lang="sv-SE" altLang="sv-SE"/>
          </a:p>
        </p:txBody>
      </p:sp>
      <p:sp>
        <p:nvSpPr>
          <p:cNvPr id="113667" name="Rectangle 2">
            <a:extLst>
              <a:ext uri="{FF2B5EF4-FFF2-40B4-BE49-F238E27FC236}">
                <a16:creationId xmlns:a16="http://schemas.microsoft.com/office/drawing/2014/main" xmlns="" id="{267B6A9C-66E7-4FE4-890A-D6EEF555C3D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xmlns="" id="{516F2249-5CCD-40A1-8319-0AAFBC6655D2}"/>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Så nu kan du fråga dig om du sorterar dina sopor?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xmlns="" id="{D51BD27C-1AC1-4D66-B149-68B4536F9E3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1C9175-476A-4FE7-852A-21C17D9E5AFD}" type="slidenum">
              <a:rPr lang="sv-SE" altLang="sv-SE"/>
              <a:pPr>
                <a:spcBef>
                  <a:spcPct val="0"/>
                </a:spcBef>
              </a:pPr>
              <a:t>48</a:t>
            </a:fld>
            <a:endParaRPr lang="sv-SE" altLang="sv-SE"/>
          </a:p>
        </p:txBody>
      </p:sp>
      <p:sp>
        <p:nvSpPr>
          <p:cNvPr id="114691" name="Rectangle 2">
            <a:extLst>
              <a:ext uri="{FF2B5EF4-FFF2-40B4-BE49-F238E27FC236}">
                <a16:creationId xmlns:a16="http://schemas.microsoft.com/office/drawing/2014/main" xmlns="" id="{8AA8CF15-FC74-4442-B1A0-E03E94363A1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xmlns="" id="{68E58E5A-3AAA-4112-BEFE-42C954E3F992}"/>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…eller om du sorterar!!!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xmlns="" id="{20D055F1-3EA9-4C69-BA0A-C7EC9181C08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44DA8C-B076-4B6F-A4C9-A87C6984F835}" type="slidenum">
              <a:rPr lang="sv-SE" altLang="sv-SE"/>
              <a:pPr>
                <a:spcBef>
                  <a:spcPct val="0"/>
                </a:spcBef>
              </a:pPr>
              <a:t>49</a:t>
            </a:fld>
            <a:endParaRPr lang="sv-SE" altLang="sv-SE"/>
          </a:p>
        </p:txBody>
      </p:sp>
      <p:sp>
        <p:nvSpPr>
          <p:cNvPr id="115715" name="Rectangle 2">
            <a:extLst>
              <a:ext uri="{FF2B5EF4-FFF2-40B4-BE49-F238E27FC236}">
                <a16:creationId xmlns:a16="http://schemas.microsoft.com/office/drawing/2014/main" xmlns="" id="{92524F50-6992-439D-9769-22222F0AD42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xmlns="" id="{CCC0150C-BBC7-45F9-B63E-CF6C9E0CDEB4}"/>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Fixa till en sopsortering på jobbet som är ETT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xmlns="" id="{07BF432A-90C0-41F6-980A-D1F7661F8E7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34B79C-F4FB-4C79-A19D-6965A8F879B2}" type="slidenum">
              <a:rPr lang="sv-SE" altLang="sv-SE"/>
              <a:pPr>
                <a:spcBef>
                  <a:spcPct val="0"/>
                </a:spcBef>
              </a:pPr>
              <a:t>50</a:t>
            </a:fld>
            <a:endParaRPr lang="sv-SE" altLang="sv-SE"/>
          </a:p>
        </p:txBody>
      </p:sp>
      <p:sp>
        <p:nvSpPr>
          <p:cNvPr id="116739" name="Rectangle 2">
            <a:extLst>
              <a:ext uri="{FF2B5EF4-FFF2-40B4-BE49-F238E27FC236}">
                <a16:creationId xmlns:a16="http://schemas.microsoft.com/office/drawing/2014/main" xmlns="" id="{1F7EF34A-FC9D-4EF8-9273-CFCA0962DA76}"/>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xmlns="" id="{049A920B-3FF2-46FC-B76A-02132493F859}"/>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Så här har de gjort på Rådhuset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xmlns="" id="{B1D9DE3C-1A37-494B-ABEF-D736519DC3D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B7ABC3-8B19-4257-9BF5-30E9A38BD426}" type="slidenum">
              <a:rPr lang="sv-SE" altLang="sv-SE"/>
              <a:pPr>
                <a:spcBef>
                  <a:spcPct val="0"/>
                </a:spcBef>
              </a:pPr>
              <a:t>51</a:t>
            </a:fld>
            <a:endParaRPr lang="sv-SE" altLang="sv-SE"/>
          </a:p>
        </p:txBody>
      </p:sp>
      <p:sp>
        <p:nvSpPr>
          <p:cNvPr id="117763" name="Rectangle 2">
            <a:extLst>
              <a:ext uri="{FF2B5EF4-FFF2-40B4-BE49-F238E27FC236}">
                <a16:creationId xmlns:a16="http://schemas.microsoft.com/office/drawing/2014/main" xmlns="" id="{6AE5CC52-DA62-430D-B9A1-C5857492B598}"/>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xmlns="" id="{9125A469-134A-4FFF-82B4-2A1BFEFF4287}"/>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 finns i alla former och färger. Vissa fungerar bättre än andra, men kom ihåg... Det viktiga är att skapa möjligheter att sortera.</a:t>
            </a:r>
          </a:p>
          <a:p>
            <a:pPr eaLnBrk="1" hangingPunct="1"/>
            <a:r>
              <a:rPr lang="sv-SE" altLang="sv-SE">
                <a:latin typeface="Arial" panose="020B0604020202020204" pitchFamily="34" charset="0"/>
              </a:rPr>
              <a:t>Allt funkar; från sylthinkar uppsatta med en spik i väggen till fina möbler som kan misstolkas som en byrå hemifrån.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xmlns="" id="{1774E80E-0393-47E7-A8A6-A677CF02B2B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D78205-D9B7-469D-936A-C604C4062E34}" type="slidenum">
              <a:rPr lang="sv-SE" altLang="sv-SE"/>
              <a:pPr>
                <a:spcBef>
                  <a:spcPct val="0"/>
                </a:spcBef>
              </a:pPr>
              <a:t>52</a:t>
            </a:fld>
            <a:endParaRPr lang="sv-SE" altLang="sv-SE"/>
          </a:p>
        </p:txBody>
      </p:sp>
      <p:sp>
        <p:nvSpPr>
          <p:cNvPr id="118787" name="Rectangle 2">
            <a:extLst>
              <a:ext uri="{FF2B5EF4-FFF2-40B4-BE49-F238E27FC236}">
                <a16:creationId xmlns:a16="http://schemas.microsoft.com/office/drawing/2014/main" xmlns="" id="{D6E82B2C-066D-435F-9C20-54D3CC3C2564}"/>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xmlns="" id="{321A5F84-6351-4164-A915-F35E78678E76}"/>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I Miljöhandboken finns information om hur man ska sopsortera på jobbet. Där finns också en checklista för sopsortering och möjligheter att ladda ner sorteringsskyltar för olika verksamheter.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xmlns="" id="{41E7B5FB-760D-4904-BCAA-4C4400C7CB2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0B9C5-C93C-4763-BCA1-38497CA73E66}" type="slidenum">
              <a:rPr lang="sv-SE" altLang="sv-SE"/>
              <a:pPr>
                <a:spcBef>
                  <a:spcPct val="0"/>
                </a:spcBef>
              </a:pPr>
              <a:t>53</a:t>
            </a:fld>
            <a:endParaRPr lang="sv-SE" altLang="sv-SE"/>
          </a:p>
        </p:txBody>
      </p:sp>
      <p:sp>
        <p:nvSpPr>
          <p:cNvPr id="119811" name="Rectangle 2">
            <a:extLst>
              <a:ext uri="{FF2B5EF4-FFF2-40B4-BE49-F238E27FC236}">
                <a16:creationId xmlns:a16="http://schemas.microsoft.com/office/drawing/2014/main" xmlns="" id="{83D88454-E9E2-4E25-A1A5-68D8EE7271A1}"/>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xmlns="" id="{3EAA364A-2A2D-41EA-9ACF-550F384E947F}"/>
              </a:ext>
            </a:extLst>
          </p:cNvPr>
          <p:cNvSpPr>
            <a:spLocks noGrp="1" noChangeArrowheads="1"/>
          </p:cNvSpPr>
          <p:nvPr>
            <p:ph type="body" idx="1"/>
          </p:nvPr>
        </p:nvSpPr>
        <p:spPr>
          <a:noFill/>
        </p:spPr>
        <p:txBody>
          <a:bodyPr/>
          <a:lstStyle/>
          <a:p>
            <a:pPr eaLnBrk="1" hangingPunct="1"/>
            <a:r>
              <a:rPr lang="sv-SE" altLang="sv-SE" dirty="0">
                <a:latin typeface="Arial" panose="020B0604020202020204" pitchFamily="34" charset="0"/>
              </a:rPr>
              <a:t>Så här har vi gjort på Teknisk förvaltning på Krondikesvägen 60. Hur ska ni göra?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xmlns="" id="{47DC9FEF-9394-47F4-903D-235D46A9A5C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598329-A4E1-4096-BDAA-5299FE10C331}" type="slidenum">
              <a:rPr lang="sv-SE" altLang="sv-SE">
                <a:solidFill>
                  <a:srgbClr val="000000"/>
                </a:solidFill>
              </a:rPr>
              <a:pPr>
                <a:spcBef>
                  <a:spcPct val="0"/>
                </a:spcBef>
              </a:pPr>
              <a:t>54</a:t>
            </a:fld>
            <a:endParaRPr lang="sv-SE" altLang="sv-SE">
              <a:solidFill>
                <a:srgbClr val="000000"/>
              </a:solidFill>
            </a:endParaRPr>
          </a:p>
        </p:txBody>
      </p:sp>
      <p:sp>
        <p:nvSpPr>
          <p:cNvPr id="120835" name="Rectangle 2">
            <a:extLst>
              <a:ext uri="{FF2B5EF4-FFF2-40B4-BE49-F238E27FC236}">
                <a16:creationId xmlns:a16="http://schemas.microsoft.com/office/drawing/2014/main" xmlns="" id="{C2239C69-BDA2-4242-93E4-2B51355BB0ED}"/>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xmlns="" id="{528F528A-AC09-4D66-B76B-31B0563F15F9}"/>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Tänk så här om du är osäker på hur du gör när du sorterar sopor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xmlns="" id="{A2766D27-0992-4D9B-A893-24F8A6C1F70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D9AD2A-BED1-4D6D-B79D-55F581650F13}" type="slidenum">
              <a:rPr lang="sv-SE" altLang="sv-SE"/>
              <a:pPr>
                <a:spcBef>
                  <a:spcPct val="0"/>
                </a:spcBef>
              </a:pPr>
              <a:t>5</a:t>
            </a:fld>
            <a:endParaRPr lang="sv-SE" altLang="sv-SE"/>
          </a:p>
        </p:txBody>
      </p:sp>
      <p:sp>
        <p:nvSpPr>
          <p:cNvPr id="76803" name="Rectangle 2">
            <a:extLst>
              <a:ext uri="{FF2B5EF4-FFF2-40B4-BE49-F238E27FC236}">
                <a16:creationId xmlns:a16="http://schemas.microsoft.com/office/drawing/2014/main" xmlns="" id="{09308528-8082-437F-91F0-EC4665EFBC1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xmlns="" id="{EE190B11-25C8-411A-87B9-45A3E144C7AF}"/>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För la vi alla sopor på "tippen"; även giftiga ämnen hamnade där. Det blev ett stort sopberg som växte för varje år och som läckte gifter till mark och vattendrag. </a:t>
            </a:r>
          </a:p>
          <a:p>
            <a:pPr eaLnBrk="1" hangingPunct="1"/>
            <a:r>
              <a:rPr lang="sv-SE" altLang="sv-SE">
                <a:latin typeface="Arial" panose="020B0604020202020204" pitchFamily="34" charset="0"/>
              </a:rPr>
              <a:t>En av de högsta höjderna inom Östersunds kommun är Gräfsåsen - vår gamla soptipp.  För 20 år sedan; 1989 lade vi i Östersund 23 000 ton sopor där. Sen började vi sortera våra sopor och 2009 la vi 1 600 ton sopor på den nya tippen på Gräfsåsen.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6D670FD3-8508-4F4B-BC33-7827A8F0D40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D51F86-5E95-400D-B6A7-38B83180FA71}" type="slidenum">
              <a:rPr lang="sv-SE" altLang="sv-SE"/>
              <a:pPr>
                <a:spcBef>
                  <a:spcPct val="0"/>
                </a:spcBef>
              </a:pPr>
              <a:t>6</a:t>
            </a:fld>
            <a:endParaRPr lang="sv-SE" altLang="sv-SE"/>
          </a:p>
        </p:txBody>
      </p:sp>
      <p:sp>
        <p:nvSpPr>
          <p:cNvPr id="77827" name="Rectangle 2">
            <a:extLst>
              <a:ext uri="{FF2B5EF4-FFF2-40B4-BE49-F238E27FC236}">
                <a16:creationId xmlns:a16="http://schemas.microsoft.com/office/drawing/2014/main" xmlns="" id="{365755FE-3FE4-400D-8747-C6BACED36E9E}"/>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xmlns="" id="{A137F3C2-2FD6-4B2A-8C2E-88996EA8EFBE}"/>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Östersundsborna är numera jättebra på att sortera ut Miljöfarligt avfall!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xmlns="" id="{11821B7F-BB94-4B0B-9F6C-1F72933D4BF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BD2EA7-20E2-469D-871E-5C9247A5C907}" type="slidenum">
              <a:rPr lang="sv-SE" altLang="sv-SE"/>
              <a:pPr>
                <a:spcBef>
                  <a:spcPct val="0"/>
                </a:spcBef>
              </a:pPr>
              <a:t>7</a:t>
            </a:fld>
            <a:endParaRPr lang="sv-SE" altLang="sv-SE"/>
          </a:p>
        </p:txBody>
      </p:sp>
      <p:sp>
        <p:nvSpPr>
          <p:cNvPr id="78851" name="Rectangle 2">
            <a:extLst>
              <a:ext uri="{FF2B5EF4-FFF2-40B4-BE49-F238E27FC236}">
                <a16:creationId xmlns:a16="http://schemas.microsoft.com/office/drawing/2014/main" xmlns="" id="{95CC868D-8489-482F-8EFB-98A6650FD7D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xmlns="" id="{946741B1-B7A9-45B8-AB67-477587E83E25}"/>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Men ändå hamnar det mesta i soppåsen.</a:t>
            </a:r>
          </a:p>
          <a:p>
            <a:pPr eaLnBrk="1" hangingPunct="1"/>
            <a:endParaRPr lang="sv-SE" altLang="sv-SE">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xmlns="" id="{FB230CF4-E5F1-4B0A-A231-E3D707B931A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92A5DB-B608-4732-90E5-680C2E73602C}" type="slidenum">
              <a:rPr lang="sv-SE" altLang="sv-SE"/>
              <a:pPr>
                <a:spcBef>
                  <a:spcPct val="0"/>
                </a:spcBef>
              </a:pPr>
              <a:t>8</a:t>
            </a:fld>
            <a:endParaRPr lang="sv-SE" altLang="sv-SE"/>
          </a:p>
        </p:txBody>
      </p:sp>
      <p:sp>
        <p:nvSpPr>
          <p:cNvPr id="79875" name="Rectangle 2">
            <a:extLst>
              <a:ext uri="{FF2B5EF4-FFF2-40B4-BE49-F238E27FC236}">
                <a16:creationId xmlns:a16="http://schemas.microsoft.com/office/drawing/2014/main" xmlns="" id="{1900EE2F-997A-4B7F-BA1A-3B898FEF0E6A}"/>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xmlns="" id="{E4E9FC81-9FC9-43C3-9E91-8A69BA488942}"/>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Den soppåse som du knyter ihop och slänger i soptunnan; den som vi förut la på en soptipp, den lastar vi nu på långtradare och kör den till Sundsvalls kraftvärmeverk.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xmlns="" id="{45BD761D-BA54-4496-9C5A-ABF602986AB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AD96A2-8C6C-404B-838A-31F3157EB895}" type="slidenum">
              <a:rPr lang="sv-SE" altLang="sv-SE"/>
              <a:pPr>
                <a:spcBef>
                  <a:spcPct val="0"/>
                </a:spcBef>
              </a:pPr>
              <a:t>9</a:t>
            </a:fld>
            <a:endParaRPr lang="sv-SE" altLang="sv-SE"/>
          </a:p>
        </p:txBody>
      </p:sp>
      <p:sp>
        <p:nvSpPr>
          <p:cNvPr id="80899" name="Rectangle 2">
            <a:extLst>
              <a:ext uri="{FF2B5EF4-FFF2-40B4-BE49-F238E27FC236}">
                <a16:creationId xmlns:a16="http://schemas.microsoft.com/office/drawing/2014/main" xmlns="" id="{5E8F40DC-D9B5-4AD7-9A61-2BC8B6A9082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xmlns="" id="{3B9B3F41-5F55-4CB4-A9B4-3A98A58A0C2D}"/>
              </a:ext>
            </a:extLst>
          </p:cNvPr>
          <p:cNvSpPr>
            <a:spLocks noGrp="1" noChangeArrowheads="1"/>
          </p:cNvSpPr>
          <p:nvPr>
            <p:ph type="body" idx="1"/>
          </p:nvPr>
        </p:nvSpPr>
        <p:spPr>
          <a:noFill/>
        </p:spPr>
        <p:txBody>
          <a:bodyPr/>
          <a:lstStyle/>
          <a:p>
            <a:pPr eaLnBrk="1" hangingPunct="1"/>
            <a:r>
              <a:rPr lang="sv-SE" altLang="sv-SE">
                <a:latin typeface="Arial" panose="020B0604020202020204" pitchFamily="34" charset="0"/>
              </a:rPr>
              <a:t>Det är det vanligaste argumentet mot att inte sortera sopor.</a:t>
            </a:r>
          </a:p>
          <a:p>
            <a:pPr eaLnBrk="1" hangingPunct="1"/>
            <a:r>
              <a:rPr lang="sv-SE" altLang="sv-SE">
                <a:latin typeface="Arial" panose="020B0604020202020204" pitchFamily="34" charset="0"/>
              </a:rPr>
              <a:t>Och det stämmer ju men vad gör man när man resonerar så?</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xmlns="" id="{E415CCCF-EEBA-47A7-9ED7-7B65B52492A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4473678C-8D11-4AB5-A98C-A7E043516D59}"/>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CEBC1D46-76C1-4A83-8513-DFA3EDD16CB9}"/>
              </a:ext>
            </a:extLst>
          </p:cNvPr>
          <p:cNvSpPr>
            <a:spLocks noGrp="1" noChangeArrowheads="1"/>
          </p:cNvSpPr>
          <p:nvPr>
            <p:ph type="sldNum" sz="quarter" idx="12"/>
          </p:nvPr>
        </p:nvSpPr>
        <p:spPr>
          <a:ln/>
        </p:spPr>
        <p:txBody>
          <a:bodyPr/>
          <a:lstStyle>
            <a:lvl1pPr>
              <a:defRPr/>
            </a:lvl1pPr>
          </a:lstStyle>
          <a:p>
            <a:fld id="{2461EB3D-9F20-401B-BFE3-4C52A903E2AE}" type="slidenum">
              <a:rPr lang="sv-SE" altLang="sv-SE"/>
              <a:pPr/>
              <a:t>‹#›</a:t>
            </a:fld>
            <a:endParaRPr lang="sv-SE" altLang="sv-SE"/>
          </a:p>
        </p:txBody>
      </p:sp>
    </p:spTree>
    <p:extLst>
      <p:ext uri="{BB962C8B-B14F-4D97-AF65-F5344CB8AC3E}">
        <p14:creationId xmlns:p14="http://schemas.microsoft.com/office/powerpoint/2010/main" val="55749289"/>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50D30F48-E674-43BD-9480-24AE22B5014E}"/>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CE058FA9-421F-4C82-9E7B-D9A58C03C2DB}"/>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9BF1CB03-A0A1-49EC-963E-7F80AA13B734}"/>
              </a:ext>
            </a:extLst>
          </p:cNvPr>
          <p:cNvSpPr>
            <a:spLocks noGrp="1" noChangeArrowheads="1"/>
          </p:cNvSpPr>
          <p:nvPr>
            <p:ph type="sldNum" sz="quarter" idx="12"/>
          </p:nvPr>
        </p:nvSpPr>
        <p:spPr>
          <a:ln/>
        </p:spPr>
        <p:txBody>
          <a:bodyPr/>
          <a:lstStyle>
            <a:lvl1pPr>
              <a:defRPr/>
            </a:lvl1pPr>
          </a:lstStyle>
          <a:p>
            <a:fld id="{EEEFAE38-93D4-4902-BCAC-A27A94D42309}" type="slidenum">
              <a:rPr lang="sv-SE" altLang="sv-SE"/>
              <a:pPr/>
              <a:t>‹#›</a:t>
            </a:fld>
            <a:endParaRPr lang="sv-SE" altLang="sv-SE"/>
          </a:p>
        </p:txBody>
      </p:sp>
    </p:spTree>
    <p:extLst>
      <p:ext uri="{BB962C8B-B14F-4D97-AF65-F5344CB8AC3E}">
        <p14:creationId xmlns:p14="http://schemas.microsoft.com/office/powerpoint/2010/main" val="4139137597"/>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DF738825-8FD0-45C0-93C9-917C7A038359}"/>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0488534A-1C72-4479-A2B2-48B3870C51F3}"/>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3C1F8ABE-4080-479D-AEBD-F034C85C2F47}"/>
              </a:ext>
            </a:extLst>
          </p:cNvPr>
          <p:cNvSpPr>
            <a:spLocks noGrp="1" noChangeArrowheads="1"/>
          </p:cNvSpPr>
          <p:nvPr>
            <p:ph type="sldNum" sz="quarter" idx="12"/>
          </p:nvPr>
        </p:nvSpPr>
        <p:spPr>
          <a:ln/>
        </p:spPr>
        <p:txBody>
          <a:bodyPr/>
          <a:lstStyle>
            <a:lvl1pPr>
              <a:defRPr/>
            </a:lvl1pPr>
          </a:lstStyle>
          <a:p>
            <a:fld id="{F35852B5-A31C-4799-A386-84A071939217}" type="slidenum">
              <a:rPr lang="sv-SE" altLang="sv-SE"/>
              <a:pPr/>
              <a:t>‹#›</a:t>
            </a:fld>
            <a:endParaRPr lang="sv-SE" altLang="sv-SE"/>
          </a:p>
        </p:txBody>
      </p:sp>
    </p:spTree>
    <p:extLst>
      <p:ext uri="{BB962C8B-B14F-4D97-AF65-F5344CB8AC3E}">
        <p14:creationId xmlns:p14="http://schemas.microsoft.com/office/powerpoint/2010/main" val="1512614377"/>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xmlns="" id="{47FC958D-17CE-4D8D-B2CD-312780450C8C}"/>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3DAC969D-8FD9-44D0-A22C-6E9818423BB6}"/>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797DE6A3-C4AC-410C-AEAC-344D046E9C43}"/>
              </a:ext>
            </a:extLst>
          </p:cNvPr>
          <p:cNvSpPr>
            <a:spLocks noGrp="1" noChangeArrowheads="1"/>
          </p:cNvSpPr>
          <p:nvPr>
            <p:ph type="sldNum" sz="quarter" idx="12"/>
          </p:nvPr>
        </p:nvSpPr>
        <p:spPr>
          <a:ln/>
        </p:spPr>
        <p:txBody>
          <a:bodyPr/>
          <a:lstStyle>
            <a:lvl1pPr>
              <a:defRPr/>
            </a:lvl1pPr>
          </a:lstStyle>
          <a:p>
            <a:fld id="{50A24C4B-350B-40EB-9742-7B19C9BBD91D}" type="slidenum">
              <a:rPr lang="sv-SE" altLang="sv-SE"/>
              <a:pPr/>
              <a:t>‹#›</a:t>
            </a:fld>
            <a:endParaRPr lang="sv-SE" altLang="sv-SE"/>
          </a:p>
        </p:txBody>
      </p:sp>
    </p:spTree>
    <p:extLst>
      <p:ext uri="{BB962C8B-B14F-4D97-AF65-F5344CB8AC3E}">
        <p14:creationId xmlns:p14="http://schemas.microsoft.com/office/powerpoint/2010/main" val="13996140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36F74274-7002-4AC9-9211-BF57EE834AC3}"/>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B0FD7663-66BD-4ABE-8E5C-97BC8ED0EE32}"/>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DD422B92-3A60-4D1F-81DD-63C13CF7A789}"/>
              </a:ext>
            </a:extLst>
          </p:cNvPr>
          <p:cNvSpPr>
            <a:spLocks noGrp="1" noChangeArrowheads="1"/>
          </p:cNvSpPr>
          <p:nvPr>
            <p:ph type="sldNum" sz="quarter" idx="12"/>
          </p:nvPr>
        </p:nvSpPr>
        <p:spPr>
          <a:ln/>
        </p:spPr>
        <p:txBody>
          <a:bodyPr/>
          <a:lstStyle>
            <a:lvl1pPr>
              <a:defRPr/>
            </a:lvl1pPr>
          </a:lstStyle>
          <a:p>
            <a:fld id="{F10002DF-8B03-4240-AB20-7E0902A7EA37}" type="slidenum">
              <a:rPr lang="sv-SE" altLang="sv-SE"/>
              <a:pPr/>
              <a:t>‹#›</a:t>
            </a:fld>
            <a:endParaRPr lang="sv-SE" altLang="sv-SE"/>
          </a:p>
        </p:txBody>
      </p:sp>
    </p:spTree>
    <p:extLst>
      <p:ext uri="{BB962C8B-B14F-4D97-AF65-F5344CB8AC3E}">
        <p14:creationId xmlns:p14="http://schemas.microsoft.com/office/powerpoint/2010/main" val="259858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xmlns="" id="{59D27907-B670-4007-8CEC-A7E4A9C26829}"/>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1CC65EB2-72F8-4477-98E3-BFF78026ADB1}"/>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35902FB6-D081-4605-B76A-DFEB68EAB9DE}"/>
              </a:ext>
            </a:extLst>
          </p:cNvPr>
          <p:cNvSpPr>
            <a:spLocks noGrp="1" noChangeArrowheads="1"/>
          </p:cNvSpPr>
          <p:nvPr>
            <p:ph type="sldNum" sz="quarter" idx="12"/>
          </p:nvPr>
        </p:nvSpPr>
        <p:spPr>
          <a:ln/>
        </p:spPr>
        <p:txBody>
          <a:bodyPr/>
          <a:lstStyle>
            <a:lvl1pPr>
              <a:defRPr/>
            </a:lvl1pPr>
          </a:lstStyle>
          <a:p>
            <a:fld id="{1EEA6C32-9B3C-4C27-B8D4-82326F2E10D0}" type="slidenum">
              <a:rPr lang="sv-SE" altLang="sv-SE"/>
              <a:pPr/>
              <a:t>‹#›</a:t>
            </a:fld>
            <a:endParaRPr lang="sv-SE" altLang="sv-SE"/>
          </a:p>
        </p:txBody>
      </p:sp>
    </p:spTree>
    <p:extLst>
      <p:ext uri="{BB962C8B-B14F-4D97-AF65-F5344CB8AC3E}">
        <p14:creationId xmlns:p14="http://schemas.microsoft.com/office/powerpoint/2010/main" val="394176330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xmlns="" id="{C70E8AF5-06E2-48A5-82D3-45EB44674EEE}"/>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577EF790-B2F4-48FA-901C-88B8E78AD883}"/>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D3AF882D-E6CF-40B5-9E2B-51BDFCA865EC}"/>
              </a:ext>
            </a:extLst>
          </p:cNvPr>
          <p:cNvSpPr>
            <a:spLocks noGrp="1" noChangeArrowheads="1"/>
          </p:cNvSpPr>
          <p:nvPr>
            <p:ph type="sldNum" sz="quarter" idx="12"/>
          </p:nvPr>
        </p:nvSpPr>
        <p:spPr>
          <a:ln/>
        </p:spPr>
        <p:txBody>
          <a:bodyPr/>
          <a:lstStyle>
            <a:lvl1pPr>
              <a:defRPr/>
            </a:lvl1pPr>
          </a:lstStyle>
          <a:p>
            <a:fld id="{7E663004-7A6E-490F-AC9A-01AD5EE03E2C}" type="slidenum">
              <a:rPr lang="sv-SE" altLang="sv-SE"/>
              <a:pPr/>
              <a:t>‹#›</a:t>
            </a:fld>
            <a:endParaRPr lang="sv-SE" altLang="sv-SE"/>
          </a:p>
        </p:txBody>
      </p:sp>
    </p:spTree>
    <p:extLst>
      <p:ext uri="{BB962C8B-B14F-4D97-AF65-F5344CB8AC3E}">
        <p14:creationId xmlns:p14="http://schemas.microsoft.com/office/powerpoint/2010/main" val="376040658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xmlns="" id="{A3097B30-92D7-4A20-B25F-A49DBDB42F0D}"/>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8" name="Rectangle 5">
            <a:extLst>
              <a:ext uri="{FF2B5EF4-FFF2-40B4-BE49-F238E27FC236}">
                <a16:creationId xmlns:a16="http://schemas.microsoft.com/office/drawing/2014/main" xmlns="" id="{A523F6D0-9B71-4E65-99DD-9E69C28D061A}"/>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9" name="Rectangle 6">
            <a:extLst>
              <a:ext uri="{FF2B5EF4-FFF2-40B4-BE49-F238E27FC236}">
                <a16:creationId xmlns:a16="http://schemas.microsoft.com/office/drawing/2014/main" xmlns="" id="{E70958EB-62EF-4605-8425-0C03B2B247E8}"/>
              </a:ext>
            </a:extLst>
          </p:cNvPr>
          <p:cNvSpPr>
            <a:spLocks noGrp="1" noChangeArrowheads="1"/>
          </p:cNvSpPr>
          <p:nvPr>
            <p:ph type="sldNum" sz="quarter" idx="12"/>
          </p:nvPr>
        </p:nvSpPr>
        <p:spPr>
          <a:ln/>
        </p:spPr>
        <p:txBody>
          <a:bodyPr/>
          <a:lstStyle>
            <a:lvl1pPr>
              <a:defRPr/>
            </a:lvl1pPr>
          </a:lstStyle>
          <a:p>
            <a:fld id="{603AE277-639C-4E4C-8690-04345768E2E5}" type="slidenum">
              <a:rPr lang="sv-SE" altLang="sv-SE"/>
              <a:pPr/>
              <a:t>‹#›</a:t>
            </a:fld>
            <a:endParaRPr lang="sv-SE" altLang="sv-SE"/>
          </a:p>
        </p:txBody>
      </p:sp>
    </p:spTree>
    <p:extLst>
      <p:ext uri="{BB962C8B-B14F-4D97-AF65-F5344CB8AC3E}">
        <p14:creationId xmlns:p14="http://schemas.microsoft.com/office/powerpoint/2010/main" val="97291462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xmlns="" id="{EBA74923-06BC-476E-BAAC-05742592618E}"/>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4" name="Rectangle 5">
            <a:extLst>
              <a:ext uri="{FF2B5EF4-FFF2-40B4-BE49-F238E27FC236}">
                <a16:creationId xmlns:a16="http://schemas.microsoft.com/office/drawing/2014/main" xmlns="" id="{E52AF6C3-0F2A-4AAF-8FF3-7043BC02A325}"/>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5" name="Rectangle 6">
            <a:extLst>
              <a:ext uri="{FF2B5EF4-FFF2-40B4-BE49-F238E27FC236}">
                <a16:creationId xmlns:a16="http://schemas.microsoft.com/office/drawing/2014/main" xmlns="" id="{5CC42047-FB2E-4B89-A57A-C97D95B06C1D}"/>
              </a:ext>
            </a:extLst>
          </p:cNvPr>
          <p:cNvSpPr>
            <a:spLocks noGrp="1" noChangeArrowheads="1"/>
          </p:cNvSpPr>
          <p:nvPr>
            <p:ph type="sldNum" sz="quarter" idx="12"/>
          </p:nvPr>
        </p:nvSpPr>
        <p:spPr>
          <a:ln/>
        </p:spPr>
        <p:txBody>
          <a:bodyPr/>
          <a:lstStyle>
            <a:lvl1pPr>
              <a:defRPr/>
            </a:lvl1pPr>
          </a:lstStyle>
          <a:p>
            <a:fld id="{E7DD1A49-DC2B-47A9-9C33-07B6D83A0236}" type="slidenum">
              <a:rPr lang="sv-SE" altLang="sv-SE"/>
              <a:pPr/>
              <a:t>‹#›</a:t>
            </a:fld>
            <a:endParaRPr lang="sv-SE" altLang="sv-SE"/>
          </a:p>
        </p:txBody>
      </p:sp>
    </p:spTree>
    <p:extLst>
      <p:ext uri="{BB962C8B-B14F-4D97-AF65-F5344CB8AC3E}">
        <p14:creationId xmlns:p14="http://schemas.microsoft.com/office/powerpoint/2010/main" val="428182801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8075E2C3-1450-4D7C-AE6C-003CB64832F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3" name="Rectangle 5">
            <a:extLst>
              <a:ext uri="{FF2B5EF4-FFF2-40B4-BE49-F238E27FC236}">
                <a16:creationId xmlns:a16="http://schemas.microsoft.com/office/drawing/2014/main" xmlns="" id="{7F3C0A62-FE86-4303-9530-EF7BACEA4030}"/>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4" name="Rectangle 6">
            <a:extLst>
              <a:ext uri="{FF2B5EF4-FFF2-40B4-BE49-F238E27FC236}">
                <a16:creationId xmlns:a16="http://schemas.microsoft.com/office/drawing/2014/main" xmlns="" id="{D1380DCF-4556-44DF-B46D-FDCE0F97355D}"/>
              </a:ext>
            </a:extLst>
          </p:cNvPr>
          <p:cNvSpPr>
            <a:spLocks noGrp="1" noChangeArrowheads="1"/>
          </p:cNvSpPr>
          <p:nvPr>
            <p:ph type="sldNum" sz="quarter" idx="12"/>
          </p:nvPr>
        </p:nvSpPr>
        <p:spPr>
          <a:ln/>
        </p:spPr>
        <p:txBody>
          <a:bodyPr/>
          <a:lstStyle>
            <a:lvl1pPr>
              <a:defRPr/>
            </a:lvl1pPr>
          </a:lstStyle>
          <a:p>
            <a:fld id="{6DCB98D3-7D1C-4D13-AC2F-965060CC30F4}" type="slidenum">
              <a:rPr lang="sv-SE" altLang="sv-SE"/>
              <a:pPr/>
              <a:t>‹#›</a:t>
            </a:fld>
            <a:endParaRPr lang="sv-SE" altLang="sv-SE"/>
          </a:p>
        </p:txBody>
      </p:sp>
    </p:spTree>
    <p:extLst>
      <p:ext uri="{BB962C8B-B14F-4D97-AF65-F5344CB8AC3E}">
        <p14:creationId xmlns:p14="http://schemas.microsoft.com/office/powerpoint/2010/main" val="147362574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EE5E03DF-6A06-4483-839A-6A5E9F61C8BC}"/>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32FF8E47-6D67-4143-9B3F-88EC90366CD0}"/>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DEA1293E-3BE6-4AD5-9180-EB250370187C}"/>
              </a:ext>
            </a:extLst>
          </p:cNvPr>
          <p:cNvSpPr>
            <a:spLocks noGrp="1" noChangeArrowheads="1"/>
          </p:cNvSpPr>
          <p:nvPr>
            <p:ph type="sldNum" sz="quarter" idx="12"/>
          </p:nvPr>
        </p:nvSpPr>
        <p:spPr>
          <a:ln/>
        </p:spPr>
        <p:txBody>
          <a:bodyPr/>
          <a:lstStyle>
            <a:lvl1pPr>
              <a:defRPr/>
            </a:lvl1pPr>
          </a:lstStyle>
          <a:p>
            <a:fld id="{FD30BA3E-86E3-49FD-A5B9-4BBB4AB1AE5D}" type="slidenum">
              <a:rPr lang="sv-SE" altLang="sv-SE"/>
              <a:pPr/>
              <a:t>‹#›</a:t>
            </a:fld>
            <a:endParaRPr lang="sv-SE" altLang="sv-SE"/>
          </a:p>
        </p:txBody>
      </p:sp>
    </p:spTree>
    <p:extLst>
      <p:ext uri="{BB962C8B-B14F-4D97-AF65-F5344CB8AC3E}">
        <p14:creationId xmlns:p14="http://schemas.microsoft.com/office/powerpoint/2010/main" val="15123432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6C735B51-DEA4-48C1-8C10-046F34B0DF4C}"/>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DE8949FF-F24D-4276-B067-740E63706C5F}"/>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1DA8DE96-46F9-4964-BD80-25282417721A}"/>
              </a:ext>
            </a:extLst>
          </p:cNvPr>
          <p:cNvSpPr>
            <a:spLocks noGrp="1" noChangeArrowheads="1"/>
          </p:cNvSpPr>
          <p:nvPr>
            <p:ph type="sldNum" sz="quarter" idx="12"/>
          </p:nvPr>
        </p:nvSpPr>
        <p:spPr>
          <a:ln/>
        </p:spPr>
        <p:txBody>
          <a:bodyPr/>
          <a:lstStyle>
            <a:lvl1pPr>
              <a:defRPr/>
            </a:lvl1pPr>
          </a:lstStyle>
          <a:p>
            <a:fld id="{CA31B4A1-CBAD-4995-BC64-052769E03D94}" type="slidenum">
              <a:rPr lang="sv-SE" altLang="sv-SE"/>
              <a:pPr/>
              <a:t>‹#›</a:t>
            </a:fld>
            <a:endParaRPr lang="sv-SE" altLang="sv-SE"/>
          </a:p>
        </p:txBody>
      </p:sp>
    </p:spTree>
    <p:extLst>
      <p:ext uri="{BB962C8B-B14F-4D97-AF65-F5344CB8AC3E}">
        <p14:creationId xmlns:p14="http://schemas.microsoft.com/office/powerpoint/2010/main" val="4270014621"/>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03F7072D-031C-4BA9-95FE-E9B0CDF1C95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AB52009B-0DD8-41F9-8E29-02C8D77D025F}"/>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09A70736-9AA5-4F7F-8C30-1F5EF31FDE04}"/>
              </a:ext>
            </a:extLst>
          </p:cNvPr>
          <p:cNvSpPr>
            <a:spLocks noGrp="1" noChangeArrowheads="1"/>
          </p:cNvSpPr>
          <p:nvPr>
            <p:ph type="sldNum" sz="quarter" idx="12"/>
          </p:nvPr>
        </p:nvSpPr>
        <p:spPr>
          <a:ln/>
        </p:spPr>
        <p:txBody>
          <a:bodyPr/>
          <a:lstStyle>
            <a:lvl1pPr>
              <a:defRPr/>
            </a:lvl1pPr>
          </a:lstStyle>
          <a:p>
            <a:fld id="{C94A5344-CF27-482B-A2EA-47C7CF7D9892}" type="slidenum">
              <a:rPr lang="sv-SE" altLang="sv-SE"/>
              <a:pPr/>
              <a:t>‹#›</a:t>
            </a:fld>
            <a:endParaRPr lang="sv-SE" altLang="sv-SE"/>
          </a:p>
        </p:txBody>
      </p:sp>
    </p:spTree>
    <p:extLst>
      <p:ext uri="{BB962C8B-B14F-4D97-AF65-F5344CB8AC3E}">
        <p14:creationId xmlns:p14="http://schemas.microsoft.com/office/powerpoint/2010/main" val="261375824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1FE5A486-AB55-432B-813D-642CB80DBA94}"/>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70CB7676-3D49-4200-868E-A50100F3189F}"/>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911610F9-B950-4A61-A23A-24260C6D46CB}"/>
              </a:ext>
            </a:extLst>
          </p:cNvPr>
          <p:cNvSpPr>
            <a:spLocks noGrp="1" noChangeArrowheads="1"/>
          </p:cNvSpPr>
          <p:nvPr>
            <p:ph type="sldNum" sz="quarter" idx="12"/>
          </p:nvPr>
        </p:nvSpPr>
        <p:spPr>
          <a:ln/>
        </p:spPr>
        <p:txBody>
          <a:bodyPr/>
          <a:lstStyle>
            <a:lvl1pPr>
              <a:defRPr/>
            </a:lvl1pPr>
          </a:lstStyle>
          <a:p>
            <a:fld id="{CC70B62A-6566-4D27-A53F-9CAA7A601D1A}" type="slidenum">
              <a:rPr lang="sv-SE" altLang="sv-SE"/>
              <a:pPr/>
              <a:t>‹#›</a:t>
            </a:fld>
            <a:endParaRPr lang="sv-SE" altLang="sv-SE"/>
          </a:p>
        </p:txBody>
      </p:sp>
    </p:spTree>
    <p:extLst>
      <p:ext uri="{BB962C8B-B14F-4D97-AF65-F5344CB8AC3E}">
        <p14:creationId xmlns:p14="http://schemas.microsoft.com/office/powerpoint/2010/main" val="75653599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33F159A0-5025-4168-9F70-6943D9C387E7}"/>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BEF0FDF4-E8FE-4A54-86FF-C54091E41A42}"/>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7B072FC9-B150-45E5-B3BA-75C6BB378F95}"/>
              </a:ext>
            </a:extLst>
          </p:cNvPr>
          <p:cNvSpPr>
            <a:spLocks noGrp="1" noChangeArrowheads="1"/>
          </p:cNvSpPr>
          <p:nvPr>
            <p:ph type="sldNum" sz="quarter" idx="12"/>
          </p:nvPr>
        </p:nvSpPr>
        <p:spPr>
          <a:ln/>
        </p:spPr>
        <p:txBody>
          <a:bodyPr/>
          <a:lstStyle>
            <a:lvl1pPr>
              <a:defRPr/>
            </a:lvl1pPr>
          </a:lstStyle>
          <a:p>
            <a:fld id="{6BBF983B-0654-4A60-A7BE-5AADA41229AE}" type="slidenum">
              <a:rPr lang="sv-SE" altLang="sv-SE"/>
              <a:pPr/>
              <a:t>‹#›</a:t>
            </a:fld>
            <a:endParaRPr lang="sv-SE" altLang="sv-SE"/>
          </a:p>
        </p:txBody>
      </p:sp>
    </p:spTree>
    <p:extLst>
      <p:ext uri="{BB962C8B-B14F-4D97-AF65-F5344CB8AC3E}">
        <p14:creationId xmlns:p14="http://schemas.microsoft.com/office/powerpoint/2010/main" val="64681390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xmlns="" id="{41C8D0C1-5872-4A1D-B2EB-BFA010B4D2B1}"/>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8021762B-FE89-4E44-A5CD-79D2B1870878}"/>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046EA731-A179-4525-B1CF-08E7E9605B90}"/>
              </a:ext>
            </a:extLst>
          </p:cNvPr>
          <p:cNvSpPr>
            <a:spLocks noGrp="1" noChangeArrowheads="1"/>
          </p:cNvSpPr>
          <p:nvPr>
            <p:ph type="sldNum" sz="quarter" idx="12"/>
          </p:nvPr>
        </p:nvSpPr>
        <p:spPr>
          <a:ln/>
        </p:spPr>
        <p:txBody>
          <a:bodyPr/>
          <a:lstStyle>
            <a:lvl1pPr>
              <a:defRPr/>
            </a:lvl1pPr>
          </a:lstStyle>
          <a:p>
            <a:fld id="{C25961FD-66F3-4BF1-9CA2-84C489465E7F}" type="slidenum">
              <a:rPr lang="sv-SE" altLang="sv-SE"/>
              <a:pPr/>
              <a:t>‹#›</a:t>
            </a:fld>
            <a:endParaRPr lang="sv-SE" altLang="sv-SE"/>
          </a:p>
        </p:txBody>
      </p:sp>
    </p:spTree>
    <p:extLst>
      <p:ext uri="{BB962C8B-B14F-4D97-AF65-F5344CB8AC3E}">
        <p14:creationId xmlns:p14="http://schemas.microsoft.com/office/powerpoint/2010/main" val="3970918768"/>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805AF3D9-0609-465F-BF89-BFBFB8EE6719}"/>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1E61D3F3-54BB-4CAB-98ED-007092A4D04B}"/>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E58C1DA8-D8E9-441F-BD48-00114ACEABFF}"/>
              </a:ext>
            </a:extLst>
          </p:cNvPr>
          <p:cNvSpPr>
            <a:spLocks noGrp="1" noChangeArrowheads="1"/>
          </p:cNvSpPr>
          <p:nvPr>
            <p:ph type="sldNum" sz="quarter" idx="12"/>
          </p:nvPr>
        </p:nvSpPr>
        <p:spPr>
          <a:ln/>
        </p:spPr>
        <p:txBody>
          <a:bodyPr/>
          <a:lstStyle>
            <a:lvl1pPr>
              <a:defRPr/>
            </a:lvl1pPr>
          </a:lstStyle>
          <a:p>
            <a:fld id="{6323B6EE-468E-4A95-B858-972634F488DB}" type="slidenum">
              <a:rPr lang="sv-SE" altLang="sv-SE"/>
              <a:pPr/>
              <a:t>‹#›</a:t>
            </a:fld>
            <a:endParaRPr lang="sv-SE" altLang="sv-SE"/>
          </a:p>
        </p:txBody>
      </p:sp>
    </p:spTree>
    <p:extLst>
      <p:ext uri="{BB962C8B-B14F-4D97-AF65-F5344CB8AC3E}">
        <p14:creationId xmlns:p14="http://schemas.microsoft.com/office/powerpoint/2010/main" val="256029802"/>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xmlns="" id="{B942F0CC-6426-435B-A0ED-3ED78671F6CE}"/>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CB4039BF-7483-4051-948F-C6FC1F6B7C8E}"/>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7FC66366-7E90-4BC0-97F3-35A225C09B89}"/>
              </a:ext>
            </a:extLst>
          </p:cNvPr>
          <p:cNvSpPr>
            <a:spLocks noGrp="1" noChangeArrowheads="1"/>
          </p:cNvSpPr>
          <p:nvPr>
            <p:ph type="sldNum" sz="quarter" idx="12"/>
          </p:nvPr>
        </p:nvSpPr>
        <p:spPr>
          <a:ln/>
        </p:spPr>
        <p:txBody>
          <a:bodyPr/>
          <a:lstStyle>
            <a:lvl1pPr>
              <a:defRPr/>
            </a:lvl1pPr>
          </a:lstStyle>
          <a:p>
            <a:fld id="{02E026EE-C28A-4E58-A397-833BDDB163CA}" type="slidenum">
              <a:rPr lang="sv-SE" altLang="sv-SE"/>
              <a:pPr/>
              <a:t>‹#›</a:t>
            </a:fld>
            <a:endParaRPr lang="sv-SE" altLang="sv-SE"/>
          </a:p>
        </p:txBody>
      </p:sp>
    </p:spTree>
    <p:extLst>
      <p:ext uri="{BB962C8B-B14F-4D97-AF65-F5344CB8AC3E}">
        <p14:creationId xmlns:p14="http://schemas.microsoft.com/office/powerpoint/2010/main" val="1805861998"/>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xmlns="" id="{0CAAE7FE-1C21-42D2-A3D8-F406F70AC360}"/>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06422D15-CFFA-4912-AA79-0990007728AA}"/>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FF960645-9B19-4FEC-9ACD-0EB67024F909}"/>
              </a:ext>
            </a:extLst>
          </p:cNvPr>
          <p:cNvSpPr>
            <a:spLocks noGrp="1" noChangeArrowheads="1"/>
          </p:cNvSpPr>
          <p:nvPr>
            <p:ph type="sldNum" sz="quarter" idx="12"/>
          </p:nvPr>
        </p:nvSpPr>
        <p:spPr>
          <a:ln/>
        </p:spPr>
        <p:txBody>
          <a:bodyPr/>
          <a:lstStyle>
            <a:lvl1pPr>
              <a:defRPr/>
            </a:lvl1pPr>
          </a:lstStyle>
          <a:p>
            <a:fld id="{841D5E3A-FC1E-4D63-A0CD-5375CECB2ADA}" type="slidenum">
              <a:rPr lang="sv-SE" altLang="sv-SE"/>
              <a:pPr/>
              <a:t>‹#›</a:t>
            </a:fld>
            <a:endParaRPr lang="sv-SE" altLang="sv-SE"/>
          </a:p>
        </p:txBody>
      </p:sp>
    </p:spTree>
    <p:extLst>
      <p:ext uri="{BB962C8B-B14F-4D97-AF65-F5344CB8AC3E}">
        <p14:creationId xmlns:p14="http://schemas.microsoft.com/office/powerpoint/2010/main" val="3760172981"/>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xmlns="" id="{239CAF34-71EF-4466-BE9E-9496D55B3388}"/>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8" name="Rectangle 5">
            <a:extLst>
              <a:ext uri="{FF2B5EF4-FFF2-40B4-BE49-F238E27FC236}">
                <a16:creationId xmlns:a16="http://schemas.microsoft.com/office/drawing/2014/main" xmlns="" id="{3152151C-B7D5-426D-8167-2C3A81E631D8}"/>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9" name="Rectangle 6">
            <a:extLst>
              <a:ext uri="{FF2B5EF4-FFF2-40B4-BE49-F238E27FC236}">
                <a16:creationId xmlns:a16="http://schemas.microsoft.com/office/drawing/2014/main" xmlns="" id="{A930058F-91F8-4E24-A59F-118A3269264A}"/>
              </a:ext>
            </a:extLst>
          </p:cNvPr>
          <p:cNvSpPr>
            <a:spLocks noGrp="1" noChangeArrowheads="1"/>
          </p:cNvSpPr>
          <p:nvPr>
            <p:ph type="sldNum" sz="quarter" idx="12"/>
          </p:nvPr>
        </p:nvSpPr>
        <p:spPr>
          <a:ln/>
        </p:spPr>
        <p:txBody>
          <a:bodyPr/>
          <a:lstStyle>
            <a:lvl1pPr>
              <a:defRPr/>
            </a:lvl1pPr>
          </a:lstStyle>
          <a:p>
            <a:fld id="{FD042C3B-173D-4CFD-9D48-8DB021D6DA47}" type="slidenum">
              <a:rPr lang="sv-SE" altLang="sv-SE"/>
              <a:pPr/>
              <a:t>‹#›</a:t>
            </a:fld>
            <a:endParaRPr lang="sv-SE" altLang="sv-SE"/>
          </a:p>
        </p:txBody>
      </p:sp>
    </p:spTree>
    <p:extLst>
      <p:ext uri="{BB962C8B-B14F-4D97-AF65-F5344CB8AC3E}">
        <p14:creationId xmlns:p14="http://schemas.microsoft.com/office/powerpoint/2010/main" val="4197080767"/>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xmlns="" id="{E7E5D211-E03E-4DDE-9416-B2C32E580252}"/>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4" name="Rectangle 5">
            <a:extLst>
              <a:ext uri="{FF2B5EF4-FFF2-40B4-BE49-F238E27FC236}">
                <a16:creationId xmlns:a16="http://schemas.microsoft.com/office/drawing/2014/main" xmlns="" id="{BD37712F-90D6-46F3-AAD6-A671BA72A3EE}"/>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5" name="Rectangle 6">
            <a:extLst>
              <a:ext uri="{FF2B5EF4-FFF2-40B4-BE49-F238E27FC236}">
                <a16:creationId xmlns:a16="http://schemas.microsoft.com/office/drawing/2014/main" xmlns="" id="{5257D36C-C9EB-4221-BD2C-66F63831D141}"/>
              </a:ext>
            </a:extLst>
          </p:cNvPr>
          <p:cNvSpPr>
            <a:spLocks noGrp="1" noChangeArrowheads="1"/>
          </p:cNvSpPr>
          <p:nvPr>
            <p:ph type="sldNum" sz="quarter" idx="12"/>
          </p:nvPr>
        </p:nvSpPr>
        <p:spPr>
          <a:ln/>
        </p:spPr>
        <p:txBody>
          <a:bodyPr/>
          <a:lstStyle>
            <a:lvl1pPr>
              <a:defRPr/>
            </a:lvl1pPr>
          </a:lstStyle>
          <a:p>
            <a:fld id="{22B6C374-52EA-489F-98BF-6987D53F7C57}" type="slidenum">
              <a:rPr lang="sv-SE" altLang="sv-SE"/>
              <a:pPr/>
              <a:t>‹#›</a:t>
            </a:fld>
            <a:endParaRPr lang="sv-SE" altLang="sv-SE"/>
          </a:p>
        </p:txBody>
      </p:sp>
    </p:spTree>
    <p:extLst>
      <p:ext uri="{BB962C8B-B14F-4D97-AF65-F5344CB8AC3E}">
        <p14:creationId xmlns:p14="http://schemas.microsoft.com/office/powerpoint/2010/main" val="793468387"/>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2757A5D-4513-4401-9E2A-D8231E2A3101}"/>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3" name="Rectangle 5">
            <a:extLst>
              <a:ext uri="{FF2B5EF4-FFF2-40B4-BE49-F238E27FC236}">
                <a16:creationId xmlns:a16="http://schemas.microsoft.com/office/drawing/2014/main" xmlns="" id="{E26130D4-CBEF-46FE-83BB-F61E0037231E}"/>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4" name="Rectangle 6">
            <a:extLst>
              <a:ext uri="{FF2B5EF4-FFF2-40B4-BE49-F238E27FC236}">
                <a16:creationId xmlns:a16="http://schemas.microsoft.com/office/drawing/2014/main" xmlns="" id="{B83ED85E-D000-45E4-B2CD-BC68683011AE}"/>
              </a:ext>
            </a:extLst>
          </p:cNvPr>
          <p:cNvSpPr>
            <a:spLocks noGrp="1" noChangeArrowheads="1"/>
          </p:cNvSpPr>
          <p:nvPr>
            <p:ph type="sldNum" sz="quarter" idx="12"/>
          </p:nvPr>
        </p:nvSpPr>
        <p:spPr>
          <a:ln/>
        </p:spPr>
        <p:txBody>
          <a:bodyPr/>
          <a:lstStyle>
            <a:lvl1pPr>
              <a:defRPr/>
            </a:lvl1pPr>
          </a:lstStyle>
          <a:p>
            <a:fld id="{CF613DB8-EDE1-4B1A-98C3-B8B39AE6E670}" type="slidenum">
              <a:rPr lang="sv-SE" altLang="sv-SE"/>
              <a:pPr/>
              <a:t>‹#›</a:t>
            </a:fld>
            <a:endParaRPr lang="sv-SE" altLang="sv-SE"/>
          </a:p>
        </p:txBody>
      </p:sp>
    </p:spTree>
    <p:extLst>
      <p:ext uri="{BB962C8B-B14F-4D97-AF65-F5344CB8AC3E}">
        <p14:creationId xmlns:p14="http://schemas.microsoft.com/office/powerpoint/2010/main" val="383487556"/>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xmlns="" id="{B4B3AECB-9422-49A0-81A6-A03BE6184AA8}"/>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48201A3C-7C95-4A70-91A6-D704EBAA0471}"/>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9B856F01-C572-4056-8119-1B87CD0174D6}"/>
              </a:ext>
            </a:extLst>
          </p:cNvPr>
          <p:cNvSpPr>
            <a:spLocks noGrp="1" noChangeArrowheads="1"/>
          </p:cNvSpPr>
          <p:nvPr>
            <p:ph type="sldNum" sz="quarter" idx="12"/>
          </p:nvPr>
        </p:nvSpPr>
        <p:spPr>
          <a:ln/>
        </p:spPr>
        <p:txBody>
          <a:bodyPr/>
          <a:lstStyle>
            <a:lvl1pPr>
              <a:defRPr/>
            </a:lvl1pPr>
          </a:lstStyle>
          <a:p>
            <a:fld id="{4640CFE9-DBF4-4C38-9B8E-563FDF76B6DC}" type="slidenum">
              <a:rPr lang="sv-SE" altLang="sv-SE"/>
              <a:pPr/>
              <a:t>‹#›</a:t>
            </a:fld>
            <a:endParaRPr lang="sv-SE" altLang="sv-SE"/>
          </a:p>
        </p:txBody>
      </p:sp>
    </p:spTree>
    <p:extLst>
      <p:ext uri="{BB962C8B-B14F-4D97-AF65-F5344CB8AC3E}">
        <p14:creationId xmlns:p14="http://schemas.microsoft.com/office/powerpoint/2010/main" val="281418176"/>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4C900527-C9D4-4EAF-9E09-6B132F7E4C56}"/>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532FF16E-3195-43FE-AE6E-459B7CF552BB}"/>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0DCC344C-774E-4EE6-8B0F-D727376D438D}"/>
              </a:ext>
            </a:extLst>
          </p:cNvPr>
          <p:cNvSpPr>
            <a:spLocks noGrp="1" noChangeArrowheads="1"/>
          </p:cNvSpPr>
          <p:nvPr>
            <p:ph type="sldNum" sz="quarter" idx="12"/>
          </p:nvPr>
        </p:nvSpPr>
        <p:spPr>
          <a:ln/>
        </p:spPr>
        <p:txBody>
          <a:bodyPr/>
          <a:lstStyle>
            <a:lvl1pPr>
              <a:defRPr/>
            </a:lvl1pPr>
          </a:lstStyle>
          <a:p>
            <a:fld id="{CD5A703E-A6DE-4CE9-B852-C1687D680A0B}" type="slidenum">
              <a:rPr lang="sv-SE" altLang="sv-SE"/>
              <a:pPr/>
              <a:t>‹#›</a:t>
            </a:fld>
            <a:endParaRPr lang="sv-SE" altLang="sv-SE"/>
          </a:p>
        </p:txBody>
      </p:sp>
    </p:spTree>
    <p:extLst>
      <p:ext uri="{BB962C8B-B14F-4D97-AF65-F5344CB8AC3E}">
        <p14:creationId xmlns:p14="http://schemas.microsoft.com/office/powerpoint/2010/main" val="280035925"/>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D491216B-7FD9-42CE-A92E-83FB171A5A8B}"/>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D108C9F5-BDA8-4CDA-9B59-0BF85048FC85}"/>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A3C3931E-2301-4C3E-86E4-21ED2230BF0F}"/>
              </a:ext>
            </a:extLst>
          </p:cNvPr>
          <p:cNvSpPr>
            <a:spLocks noGrp="1" noChangeArrowheads="1"/>
          </p:cNvSpPr>
          <p:nvPr>
            <p:ph type="sldNum" sz="quarter" idx="12"/>
          </p:nvPr>
        </p:nvSpPr>
        <p:spPr>
          <a:ln/>
        </p:spPr>
        <p:txBody>
          <a:bodyPr/>
          <a:lstStyle>
            <a:lvl1pPr>
              <a:defRPr/>
            </a:lvl1pPr>
          </a:lstStyle>
          <a:p>
            <a:fld id="{F89850E4-D698-4552-BB71-9F20D3E8373C}" type="slidenum">
              <a:rPr lang="sv-SE" altLang="sv-SE"/>
              <a:pPr/>
              <a:t>‹#›</a:t>
            </a:fld>
            <a:endParaRPr lang="sv-SE" altLang="sv-SE"/>
          </a:p>
        </p:txBody>
      </p:sp>
    </p:spTree>
    <p:extLst>
      <p:ext uri="{BB962C8B-B14F-4D97-AF65-F5344CB8AC3E}">
        <p14:creationId xmlns:p14="http://schemas.microsoft.com/office/powerpoint/2010/main" val="3821647251"/>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B87C0587-0E6C-4EBD-91B9-5BE08EC9191E}"/>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348BED8D-41BA-4DF9-8873-85B3DAD99C57}"/>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04E86B16-A800-4070-ACD6-A6F23B6A8D56}"/>
              </a:ext>
            </a:extLst>
          </p:cNvPr>
          <p:cNvSpPr>
            <a:spLocks noGrp="1" noChangeArrowheads="1"/>
          </p:cNvSpPr>
          <p:nvPr>
            <p:ph type="sldNum" sz="quarter" idx="12"/>
          </p:nvPr>
        </p:nvSpPr>
        <p:spPr>
          <a:ln/>
        </p:spPr>
        <p:txBody>
          <a:bodyPr/>
          <a:lstStyle>
            <a:lvl1pPr>
              <a:defRPr/>
            </a:lvl1pPr>
          </a:lstStyle>
          <a:p>
            <a:fld id="{FF73AF12-301B-4D36-A962-A4E93F2B6B0E}" type="slidenum">
              <a:rPr lang="sv-SE" altLang="sv-SE"/>
              <a:pPr/>
              <a:t>‹#›</a:t>
            </a:fld>
            <a:endParaRPr lang="sv-SE" altLang="sv-SE"/>
          </a:p>
        </p:txBody>
      </p:sp>
    </p:spTree>
    <p:extLst>
      <p:ext uri="{BB962C8B-B14F-4D97-AF65-F5344CB8AC3E}">
        <p14:creationId xmlns:p14="http://schemas.microsoft.com/office/powerpoint/2010/main" val="1707673640"/>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EE872916-102B-458F-B2F1-91BBDB918733}"/>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DDA6C884-2C75-45D1-A7EE-B30963A6388F}"/>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81330955-6721-4862-AB93-34AA0BD78400}"/>
              </a:ext>
            </a:extLst>
          </p:cNvPr>
          <p:cNvSpPr>
            <a:spLocks noGrp="1" noChangeArrowheads="1"/>
          </p:cNvSpPr>
          <p:nvPr>
            <p:ph type="sldNum" sz="quarter" idx="12"/>
          </p:nvPr>
        </p:nvSpPr>
        <p:spPr>
          <a:ln/>
        </p:spPr>
        <p:txBody>
          <a:bodyPr/>
          <a:lstStyle>
            <a:lvl1pPr>
              <a:defRPr/>
            </a:lvl1pPr>
          </a:lstStyle>
          <a:p>
            <a:fld id="{D9DDA0B2-9602-4E20-B89D-EE09C91BC4AA}" type="slidenum">
              <a:rPr lang="sv-SE" altLang="sv-SE"/>
              <a:pPr/>
              <a:t>‹#›</a:t>
            </a:fld>
            <a:endParaRPr lang="sv-SE" altLang="sv-SE"/>
          </a:p>
        </p:txBody>
      </p:sp>
    </p:spTree>
    <p:extLst>
      <p:ext uri="{BB962C8B-B14F-4D97-AF65-F5344CB8AC3E}">
        <p14:creationId xmlns:p14="http://schemas.microsoft.com/office/powerpoint/2010/main" val="2666560302"/>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xmlns="" id="{E6A20F23-3401-4717-A3A9-2183B432B4EB}"/>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D50867AB-7805-4CA5-98FF-F86328FA6E34}"/>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A53C9F15-0C58-4019-B8A2-8FA0060794A1}"/>
              </a:ext>
            </a:extLst>
          </p:cNvPr>
          <p:cNvSpPr>
            <a:spLocks noGrp="1" noChangeArrowheads="1"/>
          </p:cNvSpPr>
          <p:nvPr>
            <p:ph type="sldNum" sz="quarter" idx="12"/>
          </p:nvPr>
        </p:nvSpPr>
        <p:spPr>
          <a:ln/>
        </p:spPr>
        <p:txBody>
          <a:bodyPr/>
          <a:lstStyle>
            <a:lvl1pPr>
              <a:defRPr/>
            </a:lvl1pPr>
          </a:lstStyle>
          <a:p>
            <a:fld id="{76BEFE9E-2EAD-4DC3-8033-19B209C2EECB}" type="slidenum">
              <a:rPr lang="sv-SE" altLang="sv-SE"/>
              <a:pPr/>
              <a:t>‹#›</a:t>
            </a:fld>
            <a:endParaRPr lang="sv-SE" altLang="sv-SE"/>
          </a:p>
        </p:txBody>
      </p:sp>
    </p:spTree>
    <p:extLst>
      <p:ext uri="{BB962C8B-B14F-4D97-AF65-F5344CB8AC3E}">
        <p14:creationId xmlns:p14="http://schemas.microsoft.com/office/powerpoint/2010/main" val="1735965632"/>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9990FB12-C321-490B-AF66-CA1BC462D5C0}"/>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9CE4DCB0-AC16-47D7-B719-675535561C03}"/>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6ED7CCCF-77A1-43B6-B836-876181D08AC3}"/>
              </a:ext>
            </a:extLst>
          </p:cNvPr>
          <p:cNvSpPr>
            <a:spLocks noGrp="1" noChangeArrowheads="1"/>
          </p:cNvSpPr>
          <p:nvPr>
            <p:ph type="sldNum" sz="quarter" idx="12"/>
          </p:nvPr>
        </p:nvSpPr>
        <p:spPr>
          <a:ln/>
        </p:spPr>
        <p:txBody>
          <a:bodyPr/>
          <a:lstStyle>
            <a:lvl1pPr>
              <a:defRPr/>
            </a:lvl1pPr>
          </a:lstStyle>
          <a:p>
            <a:fld id="{FA108816-8561-40E8-A0E4-8D1A365F2F42}" type="slidenum">
              <a:rPr lang="sv-SE" altLang="sv-SE"/>
              <a:pPr/>
              <a:t>‹#›</a:t>
            </a:fld>
            <a:endParaRPr lang="sv-SE" altLang="sv-SE"/>
          </a:p>
        </p:txBody>
      </p:sp>
    </p:spTree>
    <p:extLst>
      <p:ext uri="{BB962C8B-B14F-4D97-AF65-F5344CB8AC3E}">
        <p14:creationId xmlns:p14="http://schemas.microsoft.com/office/powerpoint/2010/main" val="1816608556"/>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xmlns="" id="{C5FDDFE3-DFD0-40E0-A2FA-5017B4A1AAF4}"/>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4AAA0683-69D4-40EE-A6FB-B2E8BB08B455}"/>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7A369013-D7AA-4913-BE05-1C2ECA3F52DB}"/>
              </a:ext>
            </a:extLst>
          </p:cNvPr>
          <p:cNvSpPr>
            <a:spLocks noGrp="1" noChangeArrowheads="1"/>
          </p:cNvSpPr>
          <p:nvPr>
            <p:ph type="sldNum" sz="quarter" idx="12"/>
          </p:nvPr>
        </p:nvSpPr>
        <p:spPr>
          <a:ln/>
        </p:spPr>
        <p:txBody>
          <a:bodyPr/>
          <a:lstStyle>
            <a:lvl1pPr>
              <a:defRPr/>
            </a:lvl1pPr>
          </a:lstStyle>
          <a:p>
            <a:fld id="{E0786B6E-9726-49CA-9DDD-9EE05809E37D}" type="slidenum">
              <a:rPr lang="sv-SE" altLang="sv-SE"/>
              <a:pPr/>
              <a:t>‹#›</a:t>
            </a:fld>
            <a:endParaRPr lang="sv-SE" altLang="sv-SE"/>
          </a:p>
        </p:txBody>
      </p:sp>
    </p:spTree>
    <p:extLst>
      <p:ext uri="{BB962C8B-B14F-4D97-AF65-F5344CB8AC3E}">
        <p14:creationId xmlns:p14="http://schemas.microsoft.com/office/powerpoint/2010/main" val="3097304066"/>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xmlns="" id="{D4C62338-CDEB-4487-9624-D4DABBC0383D}"/>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79FD3DF6-BEFB-468A-8AC3-3097EA3FFEF5}"/>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A1C13864-49F3-4DF9-BEBE-1D3A012396E1}"/>
              </a:ext>
            </a:extLst>
          </p:cNvPr>
          <p:cNvSpPr>
            <a:spLocks noGrp="1" noChangeArrowheads="1"/>
          </p:cNvSpPr>
          <p:nvPr>
            <p:ph type="sldNum" sz="quarter" idx="12"/>
          </p:nvPr>
        </p:nvSpPr>
        <p:spPr>
          <a:ln/>
        </p:spPr>
        <p:txBody>
          <a:bodyPr/>
          <a:lstStyle>
            <a:lvl1pPr>
              <a:defRPr/>
            </a:lvl1pPr>
          </a:lstStyle>
          <a:p>
            <a:fld id="{9848929D-3B30-4853-9AF1-D8FA6D2D194C}" type="slidenum">
              <a:rPr lang="sv-SE" altLang="sv-SE"/>
              <a:pPr/>
              <a:t>‹#›</a:t>
            </a:fld>
            <a:endParaRPr lang="sv-SE" altLang="sv-SE"/>
          </a:p>
        </p:txBody>
      </p:sp>
    </p:spTree>
    <p:extLst>
      <p:ext uri="{BB962C8B-B14F-4D97-AF65-F5344CB8AC3E}">
        <p14:creationId xmlns:p14="http://schemas.microsoft.com/office/powerpoint/2010/main" val="2964203388"/>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xmlns="" id="{7D37A314-A433-4C49-A54B-18B4E6D1BE9C}"/>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8" name="Rectangle 5">
            <a:extLst>
              <a:ext uri="{FF2B5EF4-FFF2-40B4-BE49-F238E27FC236}">
                <a16:creationId xmlns:a16="http://schemas.microsoft.com/office/drawing/2014/main" xmlns="" id="{F34DFFB8-6663-4DD3-93C2-20835213C87B}"/>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9" name="Rectangle 6">
            <a:extLst>
              <a:ext uri="{FF2B5EF4-FFF2-40B4-BE49-F238E27FC236}">
                <a16:creationId xmlns:a16="http://schemas.microsoft.com/office/drawing/2014/main" xmlns="" id="{29E6313D-931E-4E3D-B710-B9F3C76DEA6F}"/>
              </a:ext>
            </a:extLst>
          </p:cNvPr>
          <p:cNvSpPr>
            <a:spLocks noGrp="1" noChangeArrowheads="1"/>
          </p:cNvSpPr>
          <p:nvPr>
            <p:ph type="sldNum" sz="quarter" idx="12"/>
          </p:nvPr>
        </p:nvSpPr>
        <p:spPr>
          <a:ln/>
        </p:spPr>
        <p:txBody>
          <a:bodyPr/>
          <a:lstStyle>
            <a:lvl1pPr>
              <a:defRPr/>
            </a:lvl1pPr>
          </a:lstStyle>
          <a:p>
            <a:fld id="{88712A42-7D4C-4F8D-AE48-6CF9264CAFF2}" type="slidenum">
              <a:rPr lang="sv-SE" altLang="sv-SE"/>
              <a:pPr/>
              <a:t>‹#›</a:t>
            </a:fld>
            <a:endParaRPr lang="sv-SE" altLang="sv-SE"/>
          </a:p>
        </p:txBody>
      </p:sp>
    </p:spTree>
    <p:extLst>
      <p:ext uri="{BB962C8B-B14F-4D97-AF65-F5344CB8AC3E}">
        <p14:creationId xmlns:p14="http://schemas.microsoft.com/office/powerpoint/2010/main" val="565468554"/>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xmlns="" id="{ABBE3094-38DE-4E62-B44D-B6E1864E8DBD}"/>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4" name="Rectangle 5">
            <a:extLst>
              <a:ext uri="{FF2B5EF4-FFF2-40B4-BE49-F238E27FC236}">
                <a16:creationId xmlns:a16="http://schemas.microsoft.com/office/drawing/2014/main" xmlns="" id="{C8B519FB-BA58-419D-B05E-7B400B2EF5FC}"/>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5" name="Rectangle 6">
            <a:extLst>
              <a:ext uri="{FF2B5EF4-FFF2-40B4-BE49-F238E27FC236}">
                <a16:creationId xmlns:a16="http://schemas.microsoft.com/office/drawing/2014/main" xmlns="" id="{90E61E08-D549-48A7-B181-0AFD73EE6E4C}"/>
              </a:ext>
            </a:extLst>
          </p:cNvPr>
          <p:cNvSpPr>
            <a:spLocks noGrp="1" noChangeArrowheads="1"/>
          </p:cNvSpPr>
          <p:nvPr>
            <p:ph type="sldNum" sz="quarter" idx="12"/>
          </p:nvPr>
        </p:nvSpPr>
        <p:spPr>
          <a:ln/>
        </p:spPr>
        <p:txBody>
          <a:bodyPr/>
          <a:lstStyle>
            <a:lvl1pPr>
              <a:defRPr/>
            </a:lvl1pPr>
          </a:lstStyle>
          <a:p>
            <a:fld id="{FC80B2D6-AA3E-4F84-9BFC-8102321A6AD0}" type="slidenum">
              <a:rPr lang="sv-SE" altLang="sv-SE"/>
              <a:pPr/>
              <a:t>‹#›</a:t>
            </a:fld>
            <a:endParaRPr lang="sv-SE" altLang="sv-SE"/>
          </a:p>
        </p:txBody>
      </p:sp>
    </p:spTree>
    <p:extLst>
      <p:ext uri="{BB962C8B-B14F-4D97-AF65-F5344CB8AC3E}">
        <p14:creationId xmlns:p14="http://schemas.microsoft.com/office/powerpoint/2010/main" val="97162000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xmlns="" id="{B21B0AA8-B3B8-4967-B7EA-0A8CFF98FE64}"/>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C805FEA6-29D7-4C8F-AB7E-FA292562B943}"/>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C298470B-FEBE-4E1A-9E24-D5F3FA96CF74}"/>
              </a:ext>
            </a:extLst>
          </p:cNvPr>
          <p:cNvSpPr>
            <a:spLocks noGrp="1" noChangeArrowheads="1"/>
          </p:cNvSpPr>
          <p:nvPr>
            <p:ph type="sldNum" sz="quarter" idx="12"/>
          </p:nvPr>
        </p:nvSpPr>
        <p:spPr>
          <a:ln/>
        </p:spPr>
        <p:txBody>
          <a:bodyPr/>
          <a:lstStyle>
            <a:lvl1pPr>
              <a:defRPr/>
            </a:lvl1pPr>
          </a:lstStyle>
          <a:p>
            <a:fld id="{46F61504-110E-482A-9F3A-83AB60123A9B}" type="slidenum">
              <a:rPr lang="sv-SE" altLang="sv-SE"/>
              <a:pPr/>
              <a:t>‹#›</a:t>
            </a:fld>
            <a:endParaRPr lang="sv-SE" altLang="sv-SE"/>
          </a:p>
        </p:txBody>
      </p:sp>
    </p:spTree>
    <p:extLst>
      <p:ext uri="{BB962C8B-B14F-4D97-AF65-F5344CB8AC3E}">
        <p14:creationId xmlns:p14="http://schemas.microsoft.com/office/powerpoint/2010/main" val="2824645809"/>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559D864-1A1C-407C-888E-25C2A9FFD550}"/>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3" name="Rectangle 5">
            <a:extLst>
              <a:ext uri="{FF2B5EF4-FFF2-40B4-BE49-F238E27FC236}">
                <a16:creationId xmlns:a16="http://schemas.microsoft.com/office/drawing/2014/main" xmlns="" id="{FC5B73CD-B5F3-4A39-8801-71D4FA23B717}"/>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4" name="Rectangle 6">
            <a:extLst>
              <a:ext uri="{FF2B5EF4-FFF2-40B4-BE49-F238E27FC236}">
                <a16:creationId xmlns:a16="http://schemas.microsoft.com/office/drawing/2014/main" xmlns="" id="{20EF3006-863C-48E4-BA9F-E40BFAEBFD06}"/>
              </a:ext>
            </a:extLst>
          </p:cNvPr>
          <p:cNvSpPr>
            <a:spLocks noGrp="1" noChangeArrowheads="1"/>
          </p:cNvSpPr>
          <p:nvPr>
            <p:ph type="sldNum" sz="quarter" idx="12"/>
          </p:nvPr>
        </p:nvSpPr>
        <p:spPr>
          <a:ln/>
        </p:spPr>
        <p:txBody>
          <a:bodyPr/>
          <a:lstStyle>
            <a:lvl1pPr>
              <a:defRPr/>
            </a:lvl1pPr>
          </a:lstStyle>
          <a:p>
            <a:fld id="{FAB68766-276A-4383-89F9-EFDAFD1664BA}" type="slidenum">
              <a:rPr lang="sv-SE" altLang="sv-SE"/>
              <a:pPr/>
              <a:t>‹#›</a:t>
            </a:fld>
            <a:endParaRPr lang="sv-SE" altLang="sv-SE"/>
          </a:p>
        </p:txBody>
      </p:sp>
    </p:spTree>
    <p:extLst>
      <p:ext uri="{BB962C8B-B14F-4D97-AF65-F5344CB8AC3E}">
        <p14:creationId xmlns:p14="http://schemas.microsoft.com/office/powerpoint/2010/main" val="3524301513"/>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BBAAA868-E635-4FD5-A122-1E146FFA60F7}"/>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CFC6989E-2140-43F5-A217-D460BDD9D58D}"/>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31205DEA-CD16-4805-A1AD-ACFE570FB6D6}"/>
              </a:ext>
            </a:extLst>
          </p:cNvPr>
          <p:cNvSpPr>
            <a:spLocks noGrp="1" noChangeArrowheads="1"/>
          </p:cNvSpPr>
          <p:nvPr>
            <p:ph type="sldNum" sz="quarter" idx="12"/>
          </p:nvPr>
        </p:nvSpPr>
        <p:spPr>
          <a:ln/>
        </p:spPr>
        <p:txBody>
          <a:bodyPr/>
          <a:lstStyle>
            <a:lvl1pPr>
              <a:defRPr/>
            </a:lvl1pPr>
          </a:lstStyle>
          <a:p>
            <a:fld id="{D883FBC6-2EDB-4C1A-A7DF-416B92E7B02A}" type="slidenum">
              <a:rPr lang="sv-SE" altLang="sv-SE"/>
              <a:pPr/>
              <a:t>‹#›</a:t>
            </a:fld>
            <a:endParaRPr lang="sv-SE" altLang="sv-SE"/>
          </a:p>
        </p:txBody>
      </p:sp>
    </p:spTree>
    <p:extLst>
      <p:ext uri="{BB962C8B-B14F-4D97-AF65-F5344CB8AC3E}">
        <p14:creationId xmlns:p14="http://schemas.microsoft.com/office/powerpoint/2010/main" val="1356392878"/>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764A059A-81B5-4E87-AE80-DB6D397180E8}"/>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02624982-22B8-4082-B8F2-E26D87BD1687}"/>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0F07E461-D118-43A8-9217-1E943736EC81}"/>
              </a:ext>
            </a:extLst>
          </p:cNvPr>
          <p:cNvSpPr>
            <a:spLocks noGrp="1" noChangeArrowheads="1"/>
          </p:cNvSpPr>
          <p:nvPr>
            <p:ph type="sldNum" sz="quarter" idx="12"/>
          </p:nvPr>
        </p:nvSpPr>
        <p:spPr>
          <a:ln/>
        </p:spPr>
        <p:txBody>
          <a:bodyPr/>
          <a:lstStyle>
            <a:lvl1pPr>
              <a:defRPr/>
            </a:lvl1pPr>
          </a:lstStyle>
          <a:p>
            <a:fld id="{E313FC0C-9E3F-4735-BDA5-EC75DFA51A04}" type="slidenum">
              <a:rPr lang="sv-SE" altLang="sv-SE"/>
              <a:pPr/>
              <a:t>‹#›</a:t>
            </a:fld>
            <a:endParaRPr lang="sv-SE" altLang="sv-SE"/>
          </a:p>
        </p:txBody>
      </p:sp>
    </p:spTree>
    <p:extLst>
      <p:ext uri="{BB962C8B-B14F-4D97-AF65-F5344CB8AC3E}">
        <p14:creationId xmlns:p14="http://schemas.microsoft.com/office/powerpoint/2010/main" val="3158627554"/>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9F95EC76-E8FE-4C0D-8627-50116FC094F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065FCAED-251A-48FC-9447-910431266E43}"/>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78716212-0248-48BD-A679-FC5E8EE06759}"/>
              </a:ext>
            </a:extLst>
          </p:cNvPr>
          <p:cNvSpPr>
            <a:spLocks noGrp="1" noChangeArrowheads="1"/>
          </p:cNvSpPr>
          <p:nvPr>
            <p:ph type="sldNum" sz="quarter" idx="12"/>
          </p:nvPr>
        </p:nvSpPr>
        <p:spPr>
          <a:ln/>
        </p:spPr>
        <p:txBody>
          <a:bodyPr/>
          <a:lstStyle>
            <a:lvl1pPr>
              <a:defRPr/>
            </a:lvl1pPr>
          </a:lstStyle>
          <a:p>
            <a:fld id="{55144B0B-382A-4A3E-9206-2D26F3C34A30}" type="slidenum">
              <a:rPr lang="sv-SE" altLang="sv-SE"/>
              <a:pPr/>
              <a:t>‹#›</a:t>
            </a:fld>
            <a:endParaRPr lang="sv-SE" altLang="sv-SE"/>
          </a:p>
        </p:txBody>
      </p:sp>
    </p:spTree>
    <p:extLst>
      <p:ext uri="{BB962C8B-B14F-4D97-AF65-F5344CB8AC3E}">
        <p14:creationId xmlns:p14="http://schemas.microsoft.com/office/powerpoint/2010/main" val="3401257782"/>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08BC8E12-5F1A-45A0-86DB-F7E37068DDFE}"/>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315ABEEB-ACCB-4513-968F-D1D048573B46}"/>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FE6D0FCC-F961-42ED-9106-F5D8FC29EFBD}"/>
              </a:ext>
            </a:extLst>
          </p:cNvPr>
          <p:cNvSpPr>
            <a:spLocks noGrp="1" noChangeArrowheads="1"/>
          </p:cNvSpPr>
          <p:nvPr>
            <p:ph type="sldNum" sz="quarter" idx="12"/>
          </p:nvPr>
        </p:nvSpPr>
        <p:spPr>
          <a:ln/>
        </p:spPr>
        <p:txBody>
          <a:bodyPr/>
          <a:lstStyle>
            <a:lvl1pPr>
              <a:defRPr/>
            </a:lvl1pPr>
          </a:lstStyle>
          <a:p>
            <a:fld id="{F1E9F4BF-14B7-4147-B6AA-31B461D0725D}" type="slidenum">
              <a:rPr lang="sv-SE" altLang="sv-SE"/>
              <a:pPr/>
              <a:t>‹#›</a:t>
            </a:fld>
            <a:endParaRPr lang="sv-SE" altLang="sv-SE"/>
          </a:p>
        </p:txBody>
      </p:sp>
    </p:spTree>
    <p:extLst>
      <p:ext uri="{BB962C8B-B14F-4D97-AF65-F5344CB8AC3E}">
        <p14:creationId xmlns:p14="http://schemas.microsoft.com/office/powerpoint/2010/main" val="3833305157"/>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xmlns="" id="{5C131730-7C4C-4DE0-8B03-3CEE18A7087E}"/>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5" name="Rectangle 5">
            <a:extLst>
              <a:ext uri="{FF2B5EF4-FFF2-40B4-BE49-F238E27FC236}">
                <a16:creationId xmlns:a16="http://schemas.microsoft.com/office/drawing/2014/main" xmlns="" id="{AEE74630-1928-4693-8BB1-5B50BC1868C9}"/>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6" name="Rectangle 6">
            <a:extLst>
              <a:ext uri="{FF2B5EF4-FFF2-40B4-BE49-F238E27FC236}">
                <a16:creationId xmlns:a16="http://schemas.microsoft.com/office/drawing/2014/main" xmlns="" id="{F027D342-F35A-4F54-8446-EC718D9B34F2}"/>
              </a:ext>
            </a:extLst>
          </p:cNvPr>
          <p:cNvSpPr>
            <a:spLocks noGrp="1" noChangeArrowheads="1"/>
          </p:cNvSpPr>
          <p:nvPr>
            <p:ph type="sldNum" sz="quarter" idx="12"/>
          </p:nvPr>
        </p:nvSpPr>
        <p:spPr/>
        <p:txBody>
          <a:bodyPr/>
          <a:lstStyle>
            <a:lvl1pPr>
              <a:defRPr/>
            </a:lvl1pPr>
          </a:lstStyle>
          <a:p>
            <a:fld id="{5EE32F5B-B2E1-4191-87BF-94CB7D656227}" type="slidenum">
              <a:rPr lang="sv-SE" altLang="sv-SE"/>
              <a:pPr/>
              <a:t>‹#›</a:t>
            </a:fld>
            <a:endParaRPr lang="sv-SE" altLang="sv-SE"/>
          </a:p>
        </p:txBody>
      </p:sp>
    </p:spTree>
    <p:extLst>
      <p:ext uri="{BB962C8B-B14F-4D97-AF65-F5344CB8AC3E}">
        <p14:creationId xmlns:p14="http://schemas.microsoft.com/office/powerpoint/2010/main" val="3054227398"/>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8D3973ED-F4C8-42DC-BE85-20E195FCF263}"/>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5" name="Rectangle 5">
            <a:extLst>
              <a:ext uri="{FF2B5EF4-FFF2-40B4-BE49-F238E27FC236}">
                <a16:creationId xmlns:a16="http://schemas.microsoft.com/office/drawing/2014/main" xmlns="" id="{5F95F05B-AA5B-471F-9BFA-8670E52F748C}"/>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6" name="Rectangle 6">
            <a:extLst>
              <a:ext uri="{FF2B5EF4-FFF2-40B4-BE49-F238E27FC236}">
                <a16:creationId xmlns:a16="http://schemas.microsoft.com/office/drawing/2014/main" xmlns="" id="{18FEC471-927D-4940-9348-D5D09181B636}"/>
              </a:ext>
            </a:extLst>
          </p:cNvPr>
          <p:cNvSpPr>
            <a:spLocks noGrp="1" noChangeArrowheads="1"/>
          </p:cNvSpPr>
          <p:nvPr>
            <p:ph type="sldNum" sz="quarter" idx="12"/>
          </p:nvPr>
        </p:nvSpPr>
        <p:spPr/>
        <p:txBody>
          <a:bodyPr/>
          <a:lstStyle>
            <a:lvl1pPr>
              <a:defRPr/>
            </a:lvl1pPr>
          </a:lstStyle>
          <a:p>
            <a:fld id="{39E1F737-FE71-4D4A-9E96-63BB947922E5}" type="slidenum">
              <a:rPr lang="sv-SE" altLang="sv-SE"/>
              <a:pPr/>
              <a:t>‹#›</a:t>
            </a:fld>
            <a:endParaRPr lang="sv-SE" altLang="sv-SE"/>
          </a:p>
        </p:txBody>
      </p:sp>
    </p:spTree>
    <p:extLst>
      <p:ext uri="{BB962C8B-B14F-4D97-AF65-F5344CB8AC3E}">
        <p14:creationId xmlns:p14="http://schemas.microsoft.com/office/powerpoint/2010/main" val="2173088722"/>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xmlns="" id="{5CA8103F-4963-4AFD-B08F-E130B0AC0C6E}"/>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5" name="Rectangle 5">
            <a:extLst>
              <a:ext uri="{FF2B5EF4-FFF2-40B4-BE49-F238E27FC236}">
                <a16:creationId xmlns:a16="http://schemas.microsoft.com/office/drawing/2014/main" xmlns="" id="{CEC6AE11-AABC-4C57-B0F1-650F19362E99}"/>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6" name="Rectangle 6">
            <a:extLst>
              <a:ext uri="{FF2B5EF4-FFF2-40B4-BE49-F238E27FC236}">
                <a16:creationId xmlns:a16="http://schemas.microsoft.com/office/drawing/2014/main" xmlns="" id="{751CCF47-2AA0-4B09-AA29-8538EB447006}"/>
              </a:ext>
            </a:extLst>
          </p:cNvPr>
          <p:cNvSpPr>
            <a:spLocks noGrp="1" noChangeArrowheads="1"/>
          </p:cNvSpPr>
          <p:nvPr>
            <p:ph type="sldNum" sz="quarter" idx="12"/>
          </p:nvPr>
        </p:nvSpPr>
        <p:spPr/>
        <p:txBody>
          <a:bodyPr/>
          <a:lstStyle>
            <a:lvl1pPr>
              <a:defRPr/>
            </a:lvl1pPr>
          </a:lstStyle>
          <a:p>
            <a:fld id="{D2228B36-527A-44AD-96D7-7DD225F78ECA}" type="slidenum">
              <a:rPr lang="sv-SE" altLang="sv-SE"/>
              <a:pPr/>
              <a:t>‹#›</a:t>
            </a:fld>
            <a:endParaRPr lang="sv-SE" altLang="sv-SE"/>
          </a:p>
        </p:txBody>
      </p:sp>
    </p:spTree>
    <p:extLst>
      <p:ext uri="{BB962C8B-B14F-4D97-AF65-F5344CB8AC3E}">
        <p14:creationId xmlns:p14="http://schemas.microsoft.com/office/powerpoint/2010/main" val="893743868"/>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xmlns="" id="{2F510175-AF84-4040-8CE3-94ED57896795}"/>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6" name="Rectangle 5">
            <a:extLst>
              <a:ext uri="{FF2B5EF4-FFF2-40B4-BE49-F238E27FC236}">
                <a16:creationId xmlns:a16="http://schemas.microsoft.com/office/drawing/2014/main" xmlns="" id="{C4136883-AC38-45EF-B366-9CFEE8D51F86}"/>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7" name="Rectangle 6">
            <a:extLst>
              <a:ext uri="{FF2B5EF4-FFF2-40B4-BE49-F238E27FC236}">
                <a16:creationId xmlns:a16="http://schemas.microsoft.com/office/drawing/2014/main" xmlns="" id="{0E4BC136-9B0E-4F90-A8EF-408DD37A7D9C}"/>
              </a:ext>
            </a:extLst>
          </p:cNvPr>
          <p:cNvSpPr>
            <a:spLocks noGrp="1" noChangeArrowheads="1"/>
          </p:cNvSpPr>
          <p:nvPr>
            <p:ph type="sldNum" sz="quarter" idx="12"/>
          </p:nvPr>
        </p:nvSpPr>
        <p:spPr/>
        <p:txBody>
          <a:bodyPr/>
          <a:lstStyle>
            <a:lvl1pPr>
              <a:defRPr/>
            </a:lvl1pPr>
          </a:lstStyle>
          <a:p>
            <a:fld id="{F9696C8A-407B-4509-9AD7-2D306B5CB3DF}" type="slidenum">
              <a:rPr lang="sv-SE" altLang="sv-SE"/>
              <a:pPr/>
              <a:t>‹#›</a:t>
            </a:fld>
            <a:endParaRPr lang="sv-SE" altLang="sv-SE"/>
          </a:p>
        </p:txBody>
      </p:sp>
    </p:spTree>
    <p:extLst>
      <p:ext uri="{BB962C8B-B14F-4D97-AF65-F5344CB8AC3E}">
        <p14:creationId xmlns:p14="http://schemas.microsoft.com/office/powerpoint/2010/main" val="3040353630"/>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xmlns="" id="{00399A20-67A2-4995-A6F5-EF139112BDFE}"/>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8" name="Rectangle 5">
            <a:extLst>
              <a:ext uri="{FF2B5EF4-FFF2-40B4-BE49-F238E27FC236}">
                <a16:creationId xmlns:a16="http://schemas.microsoft.com/office/drawing/2014/main" xmlns="" id="{068F7E48-3451-4DB3-A615-D9E3815A6C85}"/>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9" name="Rectangle 6">
            <a:extLst>
              <a:ext uri="{FF2B5EF4-FFF2-40B4-BE49-F238E27FC236}">
                <a16:creationId xmlns:a16="http://schemas.microsoft.com/office/drawing/2014/main" xmlns="" id="{64CAB140-F285-4EF0-BF5D-0ADEBBA48A5B}"/>
              </a:ext>
            </a:extLst>
          </p:cNvPr>
          <p:cNvSpPr>
            <a:spLocks noGrp="1" noChangeArrowheads="1"/>
          </p:cNvSpPr>
          <p:nvPr>
            <p:ph type="sldNum" sz="quarter" idx="12"/>
          </p:nvPr>
        </p:nvSpPr>
        <p:spPr/>
        <p:txBody>
          <a:bodyPr/>
          <a:lstStyle>
            <a:lvl1pPr>
              <a:defRPr/>
            </a:lvl1pPr>
          </a:lstStyle>
          <a:p>
            <a:fld id="{27049F12-3B21-4A36-823E-5E8E090B5947}" type="slidenum">
              <a:rPr lang="sv-SE" altLang="sv-SE"/>
              <a:pPr/>
              <a:t>‹#›</a:t>
            </a:fld>
            <a:endParaRPr lang="sv-SE" altLang="sv-SE"/>
          </a:p>
        </p:txBody>
      </p:sp>
    </p:spTree>
    <p:extLst>
      <p:ext uri="{BB962C8B-B14F-4D97-AF65-F5344CB8AC3E}">
        <p14:creationId xmlns:p14="http://schemas.microsoft.com/office/powerpoint/2010/main" val="33743458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xmlns="" id="{3B3B302C-1BDC-4E70-B405-6870F0F9369F}"/>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8" name="Rectangle 5">
            <a:extLst>
              <a:ext uri="{FF2B5EF4-FFF2-40B4-BE49-F238E27FC236}">
                <a16:creationId xmlns:a16="http://schemas.microsoft.com/office/drawing/2014/main" xmlns="" id="{CBB4ED84-367F-4090-A23C-520DCEA9CD65}"/>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9" name="Rectangle 6">
            <a:extLst>
              <a:ext uri="{FF2B5EF4-FFF2-40B4-BE49-F238E27FC236}">
                <a16:creationId xmlns:a16="http://schemas.microsoft.com/office/drawing/2014/main" xmlns="" id="{2CFD1894-38B6-4241-8327-200503D46872}"/>
              </a:ext>
            </a:extLst>
          </p:cNvPr>
          <p:cNvSpPr>
            <a:spLocks noGrp="1" noChangeArrowheads="1"/>
          </p:cNvSpPr>
          <p:nvPr>
            <p:ph type="sldNum" sz="quarter" idx="12"/>
          </p:nvPr>
        </p:nvSpPr>
        <p:spPr>
          <a:ln/>
        </p:spPr>
        <p:txBody>
          <a:bodyPr/>
          <a:lstStyle>
            <a:lvl1pPr>
              <a:defRPr/>
            </a:lvl1pPr>
          </a:lstStyle>
          <a:p>
            <a:fld id="{65618962-C49E-4DD6-AF01-CFD1FE1FD832}" type="slidenum">
              <a:rPr lang="sv-SE" altLang="sv-SE"/>
              <a:pPr/>
              <a:t>‹#›</a:t>
            </a:fld>
            <a:endParaRPr lang="sv-SE" altLang="sv-SE"/>
          </a:p>
        </p:txBody>
      </p:sp>
    </p:spTree>
    <p:extLst>
      <p:ext uri="{BB962C8B-B14F-4D97-AF65-F5344CB8AC3E}">
        <p14:creationId xmlns:p14="http://schemas.microsoft.com/office/powerpoint/2010/main" val="1869406523"/>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xmlns="" id="{69CD2C0E-A408-4BBE-B17E-91154A371B28}"/>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4" name="Rectangle 5">
            <a:extLst>
              <a:ext uri="{FF2B5EF4-FFF2-40B4-BE49-F238E27FC236}">
                <a16:creationId xmlns:a16="http://schemas.microsoft.com/office/drawing/2014/main" xmlns="" id="{4A3A9B6B-A248-4EED-8EBC-940DD581909C}"/>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5" name="Rectangle 6">
            <a:extLst>
              <a:ext uri="{FF2B5EF4-FFF2-40B4-BE49-F238E27FC236}">
                <a16:creationId xmlns:a16="http://schemas.microsoft.com/office/drawing/2014/main" xmlns="" id="{2F470A8B-401E-42C6-A97D-CF95FD9EB831}"/>
              </a:ext>
            </a:extLst>
          </p:cNvPr>
          <p:cNvSpPr>
            <a:spLocks noGrp="1" noChangeArrowheads="1"/>
          </p:cNvSpPr>
          <p:nvPr>
            <p:ph type="sldNum" sz="quarter" idx="12"/>
          </p:nvPr>
        </p:nvSpPr>
        <p:spPr/>
        <p:txBody>
          <a:bodyPr/>
          <a:lstStyle>
            <a:lvl1pPr>
              <a:defRPr/>
            </a:lvl1pPr>
          </a:lstStyle>
          <a:p>
            <a:fld id="{FA16CFC6-2C0E-45B0-B6C3-A51CF78F240F}" type="slidenum">
              <a:rPr lang="sv-SE" altLang="sv-SE"/>
              <a:pPr/>
              <a:t>‹#›</a:t>
            </a:fld>
            <a:endParaRPr lang="sv-SE" altLang="sv-SE"/>
          </a:p>
        </p:txBody>
      </p:sp>
    </p:spTree>
    <p:extLst>
      <p:ext uri="{BB962C8B-B14F-4D97-AF65-F5344CB8AC3E}">
        <p14:creationId xmlns:p14="http://schemas.microsoft.com/office/powerpoint/2010/main" val="3596570887"/>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01E9569-F464-4527-8AB5-720AD01E68EB}"/>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3" name="Rectangle 5">
            <a:extLst>
              <a:ext uri="{FF2B5EF4-FFF2-40B4-BE49-F238E27FC236}">
                <a16:creationId xmlns:a16="http://schemas.microsoft.com/office/drawing/2014/main" xmlns="" id="{0AE156ED-DB8C-41DF-ABE6-7D62CA335706}"/>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4" name="Rectangle 6">
            <a:extLst>
              <a:ext uri="{FF2B5EF4-FFF2-40B4-BE49-F238E27FC236}">
                <a16:creationId xmlns:a16="http://schemas.microsoft.com/office/drawing/2014/main" xmlns="" id="{9A8F4F62-56CB-40B3-9C38-FD40CDC4EAD9}"/>
              </a:ext>
            </a:extLst>
          </p:cNvPr>
          <p:cNvSpPr>
            <a:spLocks noGrp="1" noChangeArrowheads="1"/>
          </p:cNvSpPr>
          <p:nvPr>
            <p:ph type="sldNum" sz="quarter" idx="12"/>
          </p:nvPr>
        </p:nvSpPr>
        <p:spPr/>
        <p:txBody>
          <a:bodyPr/>
          <a:lstStyle>
            <a:lvl1pPr>
              <a:defRPr/>
            </a:lvl1pPr>
          </a:lstStyle>
          <a:p>
            <a:fld id="{EF197F54-3FFA-4AB8-A90E-10FB04A12B1C}" type="slidenum">
              <a:rPr lang="sv-SE" altLang="sv-SE"/>
              <a:pPr/>
              <a:t>‹#›</a:t>
            </a:fld>
            <a:endParaRPr lang="sv-SE" altLang="sv-SE"/>
          </a:p>
        </p:txBody>
      </p:sp>
    </p:spTree>
    <p:extLst>
      <p:ext uri="{BB962C8B-B14F-4D97-AF65-F5344CB8AC3E}">
        <p14:creationId xmlns:p14="http://schemas.microsoft.com/office/powerpoint/2010/main" val="3560059741"/>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8E47D73C-BA8F-4AF1-9762-129508D51FEF}"/>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6" name="Rectangle 5">
            <a:extLst>
              <a:ext uri="{FF2B5EF4-FFF2-40B4-BE49-F238E27FC236}">
                <a16:creationId xmlns:a16="http://schemas.microsoft.com/office/drawing/2014/main" xmlns="" id="{B086773F-83BA-4EDB-9E76-945F4312F58C}"/>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7" name="Rectangle 6">
            <a:extLst>
              <a:ext uri="{FF2B5EF4-FFF2-40B4-BE49-F238E27FC236}">
                <a16:creationId xmlns:a16="http://schemas.microsoft.com/office/drawing/2014/main" xmlns="" id="{000FD6F4-724D-4066-857E-7869F8D59DDB}"/>
              </a:ext>
            </a:extLst>
          </p:cNvPr>
          <p:cNvSpPr>
            <a:spLocks noGrp="1" noChangeArrowheads="1"/>
          </p:cNvSpPr>
          <p:nvPr>
            <p:ph type="sldNum" sz="quarter" idx="12"/>
          </p:nvPr>
        </p:nvSpPr>
        <p:spPr/>
        <p:txBody>
          <a:bodyPr/>
          <a:lstStyle>
            <a:lvl1pPr>
              <a:defRPr/>
            </a:lvl1pPr>
          </a:lstStyle>
          <a:p>
            <a:fld id="{08080840-DFF7-46B9-9AA1-3BB9BA58689D}" type="slidenum">
              <a:rPr lang="sv-SE" altLang="sv-SE"/>
              <a:pPr/>
              <a:t>‹#›</a:t>
            </a:fld>
            <a:endParaRPr lang="sv-SE" altLang="sv-SE"/>
          </a:p>
        </p:txBody>
      </p:sp>
    </p:spTree>
    <p:extLst>
      <p:ext uri="{BB962C8B-B14F-4D97-AF65-F5344CB8AC3E}">
        <p14:creationId xmlns:p14="http://schemas.microsoft.com/office/powerpoint/2010/main" val="542569445"/>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7264F858-9D91-4042-9915-8A95EBB31BAF}"/>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6" name="Rectangle 5">
            <a:extLst>
              <a:ext uri="{FF2B5EF4-FFF2-40B4-BE49-F238E27FC236}">
                <a16:creationId xmlns:a16="http://schemas.microsoft.com/office/drawing/2014/main" xmlns="" id="{E7887A84-FBF4-48F7-98AF-B6BA8FBE3A1B}"/>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7" name="Rectangle 6">
            <a:extLst>
              <a:ext uri="{FF2B5EF4-FFF2-40B4-BE49-F238E27FC236}">
                <a16:creationId xmlns:a16="http://schemas.microsoft.com/office/drawing/2014/main" xmlns="" id="{BD0F9CF4-A154-44B5-B96E-9B6F685E559F}"/>
              </a:ext>
            </a:extLst>
          </p:cNvPr>
          <p:cNvSpPr>
            <a:spLocks noGrp="1" noChangeArrowheads="1"/>
          </p:cNvSpPr>
          <p:nvPr>
            <p:ph type="sldNum" sz="quarter" idx="12"/>
          </p:nvPr>
        </p:nvSpPr>
        <p:spPr/>
        <p:txBody>
          <a:bodyPr/>
          <a:lstStyle>
            <a:lvl1pPr>
              <a:defRPr/>
            </a:lvl1pPr>
          </a:lstStyle>
          <a:p>
            <a:fld id="{9D218B2D-61DE-471E-A05D-3C902F7A20F3}" type="slidenum">
              <a:rPr lang="sv-SE" altLang="sv-SE"/>
              <a:pPr/>
              <a:t>‹#›</a:t>
            </a:fld>
            <a:endParaRPr lang="sv-SE" altLang="sv-SE"/>
          </a:p>
        </p:txBody>
      </p:sp>
    </p:spTree>
    <p:extLst>
      <p:ext uri="{BB962C8B-B14F-4D97-AF65-F5344CB8AC3E}">
        <p14:creationId xmlns:p14="http://schemas.microsoft.com/office/powerpoint/2010/main" val="1560968870"/>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89E181B6-7DA1-4648-B678-33860E739B2E}"/>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5" name="Rectangle 5">
            <a:extLst>
              <a:ext uri="{FF2B5EF4-FFF2-40B4-BE49-F238E27FC236}">
                <a16:creationId xmlns:a16="http://schemas.microsoft.com/office/drawing/2014/main" xmlns="" id="{4F3DC0DE-4D8B-4547-A654-F36CE04555B0}"/>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6" name="Rectangle 6">
            <a:extLst>
              <a:ext uri="{FF2B5EF4-FFF2-40B4-BE49-F238E27FC236}">
                <a16:creationId xmlns:a16="http://schemas.microsoft.com/office/drawing/2014/main" xmlns="" id="{EE9EC94A-46BB-4895-8A2D-5C964602241F}"/>
              </a:ext>
            </a:extLst>
          </p:cNvPr>
          <p:cNvSpPr>
            <a:spLocks noGrp="1" noChangeArrowheads="1"/>
          </p:cNvSpPr>
          <p:nvPr>
            <p:ph type="sldNum" sz="quarter" idx="12"/>
          </p:nvPr>
        </p:nvSpPr>
        <p:spPr/>
        <p:txBody>
          <a:bodyPr/>
          <a:lstStyle>
            <a:lvl1pPr>
              <a:defRPr/>
            </a:lvl1pPr>
          </a:lstStyle>
          <a:p>
            <a:fld id="{1A4FF81E-0C69-4DFC-9621-A28529B4810E}" type="slidenum">
              <a:rPr lang="sv-SE" altLang="sv-SE"/>
              <a:pPr/>
              <a:t>‹#›</a:t>
            </a:fld>
            <a:endParaRPr lang="sv-SE" altLang="sv-SE"/>
          </a:p>
        </p:txBody>
      </p:sp>
    </p:spTree>
    <p:extLst>
      <p:ext uri="{BB962C8B-B14F-4D97-AF65-F5344CB8AC3E}">
        <p14:creationId xmlns:p14="http://schemas.microsoft.com/office/powerpoint/2010/main" val="3882599850"/>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12C3E794-81EF-442A-A8AB-6A4B384C9813}"/>
              </a:ext>
            </a:extLst>
          </p:cNvPr>
          <p:cNvSpPr>
            <a:spLocks noGrp="1" noChangeArrowheads="1"/>
          </p:cNvSpPr>
          <p:nvPr>
            <p:ph type="dt" sz="half" idx="10"/>
          </p:nvPr>
        </p:nvSpPr>
        <p:spPr/>
        <p:txBody>
          <a:bodyPr/>
          <a:lstStyle>
            <a:lvl1pPr>
              <a:defRPr>
                <a:latin typeface="Arial" charset="0"/>
              </a:defRPr>
            </a:lvl1pPr>
          </a:lstStyle>
          <a:p>
            <a:pPr>
              <a:defRPr/>
            </a:pPr>
            <a:endParaRPr lang="sv-SE" altLang="sv-SE"/>
          </a:p>
        </p:txBody>
      </p:sp>
      <p:sp>
        <p:nvSpPr>
          <p:cNvPr id="5" name="Rectangle 5">
            <a:extLst>
              <a:ext uri="{FF2B5EF4-FFF2-40B4-BE49-F238E27FC236}">
                <a16:creationId xmlns:a16="http://schemas.microsoft.com/office/drawing/2014/main" xmlns="" id="{62F8C1D0-347A-4B1E-A913-E274892178B7}"/>
              </a:ext>
            </a:extLst>
          </p:cNvPr>
          <p:cNvSpPr>
            <a:spLocks noGrp="1" noChangeArrowheads="1"/>
          </p:cNvSpPr>
          <p:nvPr>
            <p:ph type="ftr" sz="quarter" idx="11"/>
          </p:nvPr>
        </p:nvSpPr>
        <p:spPr/>
        <p:txBody>
          <a:bodyPr/>
          <a:lstStyle>
            <a:lvl1pPr>
              <a:defRPr>
                <a:latin typeface="Arial" charset="0"/>
              </a:defRPr>
            </a:lvl1pPr>
          </a:lstStyle>
          <a:p>
            <a:pPr>
              <a:defRPr/>
            </a:pPr>
            <a:endParaRPr lang="sv-SE" altLang="sv-SE"/>
          </a:p>
        </p:txBody>
      </p:sp>
      <p:sp>
        <p:nvSpPr>
          <p:cNvPr id="6" name="Rectangle 6">
            <a:extLst>
              <a:ext uri="{FF2B5EF4-FFF2-40B4-BE49-F238E27FC236}">
                <a16:creationId xmlns:a16="http://schemas.microsoft.com/office/drawing/2014/main" xmlns="" id="{9053FC47-3B8F-4087-A031-A02A61D273F1}"/>
              </a:ext>
            </a:extLst>
          </p:cNvPr>
          <p:cNvSpPr>
            <a:spLocks noGrp="1" noChangeArrowheads="1"/>
          </p:cNvSpPr>
          <p:nvPr>
            <p:ph type="sldNum" sz="quarter" idx="12"/>
          </p:nvPr>
        </p:nvSpPr>
        <p:spPr/>
        <p:txBody>
          <a:bodyPr/>
          <a:lstStyle>
            <a:lvl1pPr>
              <a:defRPr/>
            </a:lvl1pPr>
          </a:lstStyle>
          <a:p>
            <a:fld id="{AAD7717B-03E1-4CCD-8F8E-E6FE2A95FA3A}" type="slidenum">
              <a:rPr lang="sv-SE" altLang="sv-SE"/>
              <a:pPr/>
              <a:t>‹#›</a:t>
            </a:fld>
            <a:endParaRPr lang="sv-SE" altLang="sv-SE"/>
          </a:p>
        </p:txBody>
      </p:sp>
    </p:spTree>
    <p:extLst>
      <p:ext uri="{BB962C8B-B14F-4D97-AF65-F5344CB8AC3E}">
        <p14:creationId xmlns:p14="http://schemas.microsoft.com/office/powerpoint/2010/main" val="3483272411"/>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xmlns="" id="{8B3EE7B3-BD8E-42FA-9D66-C66508B58D9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2E25C5A8-9FC2-4E77-9E9D-4FC04BCBDD98}"/>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F068C098-CCEB-4324-9FDF-93B927F68340}"/>
              </a:ext>
            </a:extLst>
          </p:cNvPr>
          <p:cNvSpPr>
            <a:spLocks noGrp="1" noChangeArrowheads="1"/>
          </p:cNvSpPr>
          <p:nvPr>
            <p:ph type="sldNum" sz="quarter" idx="12"/>
          </p:nvPr>
        </p:nvSpPr>
        <p:spPr>
          <a:ln/>
        </p:spPr>
        <p:txBody>
          <a:bodyPr/>
          <a:lstStyle>
            <a:lvl1pPr>
              <a:defRPr/>
            </a:lvl1pPr>
          </a:lstStyle>
          <a:p>
            <a:fld id="{6295D213-32E0-42F9-9AC2-21DA114701B6}" type="slidenum">
              <a:rPr lang="sv-SE" altLang="sv-SE"/>
              <a:pPr/>
              <a:t>‹#›</a:t>
            </a:fld>
            <a:endParaRPr lang="sv-SE" altLang="sv-SE"/>
          </a:p>
        </p:txBody>
      </p:sp>
    </p:spTree>
    <p:extLst>
      <p:ext uri="{BB962C8B-B14F-4D97-AF65-F5344CB8AC3E}">
        <p14:creationId xmlns:p14="http://schemas.microsoft.com/office/powerpoint/2010/main" val="2569038283"/>
      </p:ext>
    </p:extLst>
  </p:cSld>
  <p:clrMapOvr>
    <a:masterClrMapping/>
  </p:clrMapOvr>
  <p:transitio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13414F03-7666-48FB-8193-03AF56FCEDFD}"/>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75E931A2-76EE-42EC-8711-9101532E7A36}"/>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C61F34CA-785E-4DBF-8093-1B8A5106385F}"/>
              </a:ext>
            </a:extLst>
          </p:cNvPr>
          <p:cNvSpPr>
            <a:spLocks noGrp="1" noChangeArrowheads="1"/>
          </p:cNvSpPr>
          <p:nvPr>
            <p:ph type="sldNum" sz="quarter" idx="12"/>
          </p:nvPr>
        </p:nvSpPr>
        <p:spPr>
          <a:ln/>
        </p:spPr>
        <p:txBody>
          <a:bodyPr/>
          <a:lstStyle>
            <a:lvl1pPr>
              <a:defRPr/>
            </a:lvl1pPr>
          </a:lstStyle>
          <a:p>
            <a:fld id="{8B54FA50-04F7-460D-B5FE-EBA5721E7F7C}" type="slidenum">
              <a:rPr lang="sv-SE" altLang="sv-SE"/>
              <a:pPr/>
              <a:t>‹#›</a:t>
            </a:fld>
            <a:endParaRPr lang="sv-SE" altLang="sv-SE"/>
          </a:p>
        </p:txBody>
      </p:sp>
    </p:spTree>
    <p:extLst>
      <p:ext uri="{BB962C8B-B14F-4D97-AF65-F5344CB8AC3E}">
        <p14:creationId xmlns:p14="http://schemas.microsoft.com/office/powerpoint/2010/main" val="6644186"/>
      </p:ext>
    </p:extLst>
  </p:cSld>
  <p:clrMapOvr>
    <a:masterClrMapping/>
  </p:clrMapOvr>
  <p:transition spd="slow">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xmlns="" id="{8C5F2556-96AD-45CF-BB71-0881E0FD8182}"/>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337B6009-4EF5-426C-96C1-CE3323C421E1}"/>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946EA349-D7D0-4E9E-A286-595CF1ACECC4}"/>
              </a:ext>
            </a:extLst>
          </p:cNvPr>
          <p:cNvSpPr>
            <a:spLocks noGrp="1" noChangeArrowheads="1"/>
          </p:cNvSpPr>
          <p:nvPr>
            <p:ph type="sldNum" sz="quarter" idx="12"/>
          </p:nvPr>
        </p:nvSpPr>
        <p:spPr>
          <a:ln/>
        </p:spPr>
        <p:txBody>
          <a:bodyPr/>
          <a:lstStyle>
            <a:lvl1pPr>
              <a:defRPr/>
            </a:lvl1pPr>
          </a:lstStyle>
          <a:p>
            <a:fld id="{FA60CD3C-CD3C-407D-B9C5-29AAE2371BCF}" type="slidenum">
              <a:rPr lang="sv-SE" altLang="sv-SE"/>
              <a:pPr/>
              <a:t>‹#›</a:t>
            </a:fld>
            <a:endParaRPr lang="sv-SE" altLang="sv-SE"/>
          </a:p>
        </p:txBody>
      </p:sp>
    </p:spTree>
    <p:extLst>
      <p:ext uri="{BB962C8B-B14F-4D97-AF65-F5344CB8AC3E}">
        <p14:creationId xmlns:p14="http://schemas.microsoft.com/office/powerpoint/2010/main" val="1807995595"/>
      </p:ext>
    </p:extLst>
  </p:cSld>
  <p:clrMapOvr>
    <a:masterClrMapping/>
  </p:clrMapOvr>
  <p:transition spd="slow">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xmlns="" id="{0EDBE51F-3FA8-4300-A280-2F7FB709F479}"/>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54336826-40DC-4C78-8CB5-417C48EDDD44}"/>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06046511-44FF-47B6-8C1D-016660E4C20C}"/>
              </a:ext>
            </a:extLst>
          </p:cNvPr>
          <p:cNvSpPr>
            <a:spLocks noGrp="1" noChangeArrowheads="1"/>
          </p:cNvSpPr>
          <p:nvPr>
            <p:ph type="sldNum" sz="quarter" idx="12"/>
          </p:nvPr>
        </p:nvSpPr>
        <p:spPr>
          <a:ln/>
        </p:spPr>
        <p:txBody>
          <a:bodyPr/>
          <a:lstStyle>
            <a:lvl1pPr>
              <a:defRPr/>
            </a:lvl1pPr>
          </a:lstStyle>
          <a:p>
            <a:fld id="{CDA042FD-4625-49A8-A22E-A7CF541F2B12}" type="slidenum">
              <a:rPr lang="sv-SE" altLang="sv-SE"/>
              <a:pPr/>
              <a:t>‹#›</a:t>
            </a:fld>
            <a:endParaRPr lang="sv-SE" altLang="sv-SE"/>
          </a:p>
        </p:txBody>
      </p:sp>
    </p:spTree>
    <p:extLst>
      <p:ext uri="{BB962C8B-B14F-4D97-AF65-F5344CB8AC3E}">
        <p14:creationId xmlns:p14="http://schemas.microsoft.com/office/powerpoint/2010/main" val="3650995131"/>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xmlns="" id="{1C9EED17-5EF5-4C40-BB99-076B789D032B}"/>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4" name="Rectangle 5">
            <a:extLst>
              <a:ext uri="{FF2B5EF4-FFF2-40B4-BE49-F238E27FC236}">
                <a16:creationId xmlns:a16="http://schemas.microsoft.com/office/drawing/2014/main" xmlns="" id="{19E25538-2FB5-4CF3-992F-351896805874}"/>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5" name="Rectangle 6">
            <a:extLst>
              <a:ext uri="{FF2B5EF4-FFF2-40B4-BE49-F238E27FC236}">
                <a16:creationId xmlns:a16="http://schemas.microsoft.com/office/drawing/2014/main" xmlns="" id="{8A94EFB9-F972-4FCC-A81E-E1A9C97D8726}"/>
              </a:ext>
            </a:extLst>
          </p:cNvPr>
          <p:cNvSpPr>
            <a:spLocks noGrp="1" noChangeArrowheads="1"/>
          </p:cNvSpPr>
          <p:nvPr>
            <p:ph type="sldNum" sz="quarter" idx="12"/>
          </p:nvPr>
        </p:nvSpPr>
        <p:spPr>
          <a:ln/>
        </p:spPr>
        <p:txBody>
          <a:bodyPr/>
          <a:lstStyle>
            <a:lvl1pPr>
              <a:defRPr/>
            </a:lvl1pPr>
          </a:lstStyle>
          <a:p>
            <a:fld id="{706E579B-E996-49BE-A730-C0A7BFBF13D2}" type="slidenum">
              <a:rPr lang="sv-SE" altLang="sv-SE"/>
              <a:pPr/>
              <a:t>‹#›</a:t>
            </a:fld>
            <a:endParaRPr lang="sv-SE" altLang="sv-SE"/>
          </a:p>
        </p:txBody>
      </p:sp>
    </p:spTree>
    <p:extLst>
      <p:ext uri="{BB962C8B-B14F-4D97-AF65-F5344CB8AC3E}">
        <p14:creationId xmlns:p14="http://schemas.microsoft.com/office/powerpoint/2010/main" val="419460080"/>
      </p:ext>
    </p:extLst>
  </p:cSld>
  <p:clrMapOvr>
    <a:masterClrMapping/>
  </p:clrMapOvr>
  <p:transitio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xmlns="" id="{240F5B5C-8D84-4DC5-9EBE-C53B2C07DE5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8" name="Rectangle 5">
            <a:extLst>
              <a:ext uri="{FF2B5EF4-FFF2-40B4-BE49-F238E27FC236}">
                <a16:creationId xmlns:a16="http://schemas.microsoft.com/office/drawing/2014/main" xmlns="" id="{B1261396-9E41-4250-8571-5BA0DD3F6DDB}"/>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9" name="Rectangle 6">
            <a:extLst>
              <a:ext uri="{FF2B5EF4-FFF2-40B4-BE49-F238E27FC236}">
                <a16:creationId xmlns:a16="http://schemas.microsoft.com/office/drawing/2014/main" xmlns="" id="{23BC513C-15F6-4007-813C-A5BA7841B6E7}"/>
              </a:ext>
            </a:extLst>
          </p:cNvPr>
          <p:cNvSpPr>
            <a:spLocks noGrp="1" noChangeArrowheads="1"/>
          </p:cNvSpPr>
          <p:nvPr>
            <p:ph type="sldNum" sz="quarter" idx="12"/>
          </p:nvPr>
        </p:nvSpPr>
        <p:spPr>
          <a:ln/>
        </p:spPr>
        <p:txBody>
          <a:bodyPr/>
          <a:lstStyle>
            <a:lvl1pPr>
              <a:defRPr/>
            </a:lvl1pPr>
          </a:lstStyle>
          <a:p>
            <a:fld id="{59C2656C-0CE8-411A-BBAB-FE07403AD2FF}" type="slidenum">
              <a:rPr lang="sv-SE" altLang="sv-SE"/>
              <a:pPr/>
              <a:t>‹#›</a:t>
            </a:fld>
            <a:endParaRPr lang="sv-SE" altLang="sv-SE"/>
          </a:p>
        </p:txBody>
      </p:sp>
    </p:spTree>
    <p:extLst>
      <p:ext uri="{BB962C8B-B14F-4D97-AF65-F5344CB8AC3E}">
        <p14:creationId xmlns:p14="http://schemas.microsoft.com/office/powerpoint/2010/main" val="1801396457"/>
      </p:ext>
    </p:extLst>
  </p:cSld>
  <p:clrMapOvr>
    <a:masterClrMapping/>
  </p:clrMapOvr>
  <p:transition spd="slow">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xmlns="" id="{4DBC6C28-27AB-416B-AA10-995544A8B6CA}"/>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4" name="Rectangle 5">
            <a:extLst>
              <a:ext uri="{FF2B5EF4-FFF2-40B4-BE49-F238E27FC236}">
                <a16:creationId xmlns:a16="http://schemas.microsoft.com/office/drawing/2014/main" xmlns="" id="{B4A32EE7-8756-41CF-A9F1-AAF9264F8B8D}"/>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5" name="Rectangle 6">
            <a:extLst>
              <a:ext uri="{FF2B5EF4-FFF2-40B4-BE49-F238E27FC236}">
                <a16:creationId xmlns:a16="http://schemas.microsoft.com/office/drawing/2014/main" xmlns="" id="{2F7C8120-6A08-4C0A-B396-2C8EDDFA2B7F}"/>
              </a:ext>
            </a:extLst>
          </p:cNvPr>
          <p:cNvSpPr>
            <a:spLocks noGrp="1" noChangeArrowheads="1"/>
          </p:cNvSpPr>
          <p:nvPr>
            <p:ph type="sldNum" sz="quarter" idx="12"/>
          </p:nvPr>
        </p:nvSpPr>
        <p:spPr>
          <a:ln/>
        </p:spPr>
        <p:txBody>
          <a:bodyPr/>
          <a:lstStyle>
            <a:lvl1pPr>
              <a:defRPr/>
            </a:lvl1pPr>
          </a:lstStyle>
          <a:p>
            <a:fld id="{372776CB-7E43-4732-A2F8-E39975BE0959}" type="slidenum">
              <a:rPr lang="sv-SE" altLang="sv-SE"/>
              <a:pPr/>
              <a:t>‹#›</a:t>
            </a:fld>
            <a:endParaRPr lang="sv-SE" altLang="sv-SE"/>
          </a:p>
        </p:txBody>
      </p:sp>
    </p:spTree>
    <p:extLst>
      <p:ext uri="{BB962C8B-B14F-4D97-AF65-F5344CB8AC3E}">
        <p14:creationId xmlns:p14="http://schemas.microsoft.com/office/powerpoint/2010/main" val="2950951319"/>
      </p:ext>
    </p:extLst>
  </p:cSld>
  <p:clrMapOvr>
    <a:masterClrMapping/>
  </p:clrMapOvr>
  <p:transition spd="slow">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DA03E02-4A53-442B-8193-C54EE75C9883}"/>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3" name="Rectangle 5">
            <a:extLst>
              <a:ext uri="{FF2B5EF4-FFF2-40B4-BE49-F238E27FC236}">
                <a16:creationId xmlns:a16="http://schemas.microsoft.com/office/drawing/2014/main" xmlns="" id="{9FBA6659-1BAB-4897-B07A-8E71A28D29C2}"/>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4" name="Rectangle 6">
            <a:extLst>
              <a:ext uri="{FF2B5EF4-FFF2-40B4-BE49-F238E27FC236}">
                <a16:creationId xmlns:a16="http://schemas.microsoft.com/office/drawing/2014/main" xmlns="" id="{DEDEDB93-9795-4178-A76E-D7F11DE0F208}"/>
              </a:ext>
            </a:extLst>
          </p:cNvPr>
          <p:cNvSpPr>
            <a:spLocks noGrp="1" noChangeArrowheads="1"/>
          </p:cNvSpPr>
          <p:nvPr>
            <p:ph type="sldNum" sz="quarter" idx="12"/>
          </p:nvPr>
        </p:nvSpPr>
        <p:spPr>
          <a:ln/>
        </p:spPr>
        <p:txBody>
          <a:bodyPr/>
          <a:lstStyle>
            <a:lvl1pPr>
              <a:defRPr/>
            </a:lvl1pPr>
          </a:lstStyle>
          <a:p>
            <a:fld id="{BC672661-D7E9-405E-80E5-D006436F0D78}" type="slidenum">
              <a:rPr lang="sv-SE" altLang="sv-SE"/>
              <a:pPr/>
              <a:t>‹#›</a:t>
            </a:fld>
            <a:endParaRPr lang="sv-SE" altLang="sv-SE"/>
          </a:p>
        </p:txBody>
      </p:sp>
    </p:spTree>
    <p:extLst>
      <p:ext uri="{BB962C8B-B14F-4D97-AF65-F5344CB8AC3E}">
        <p14:creationId xmlns:p14="http://schemas.microsoft.com/office/powerpoint/2010/main" val="170000059"/>
      </p:ext>
    </p:extLst>
  </p:cSld>
  <p:clrMapOvr>
    <a:masterClrMapping/>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F9DB60BC-91DB-4DB6-975A-13F90080AC9C}"/>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85174C9E-2BD7-4726-9606-C60C6D422D90}"/>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1BDE890E-70A4-45F8-943E-1FCC7D74DF3C}"/>
              </a:ext>
            </a:extLst>
          </p:cNvPr>
          <p:cNvSpPr>
            <a:spLocks noGrp="1" noChangeArrowheads="1"/>
          </p:cNvSpPr>
          <p:nvPr>
            <p:ph type="sldNum" sz="quarter" idx="12"/>
          </p:nvPr>
        </p:nvSpPr>
        <p:spPr>
          <a:ln/>
        </p:spPr>
        <p:txBody>
          <a:bodyPr/>
          <a:lstStyle>
            <a:lvl1pPr>
              <a:defRPr/>
            </a:lvl1pPr>
          </a:lstStyle>
          <a:p>
            <a:fld id="{B454314B-F4BB-40D5-82BA-55F63C1E035D}" type="slidenum">
              <a:rPr lang="sv-SE" altLang="sv-SE"/>
              <a:pPr/>
              <a:t>‹#›</a:t>
            </a:fld>
            <a:endParaRPr lang="sv-SE" altLang="sv-SE"/>
          </a:p>
        </p:txBody>
      </p:sp>
    </p:spTree>
    <p:extLst>
      <p:ext uri="{BB962C8B-B14F-4D97-AF65-F5344CB8AC3E}">
        <p14:creationId xmlns:p14="http://schemas.microsoft.com/office/powerpoint/2010/main" val="604142937"/>
      </p:ext>
    </p:extLst>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56158DCD-1AF5-4B48-A2BE-271BAE888B55}"/>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786856C8-F1E9-424B-91CB-B149B44E5C5A}"/>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4B624F2A-018F-4F72-B956-FA513536AB14}"/>
              </a:ext>
            </a:extLst>
          </p:cNvPr>
          <p:cNvSpPr>
            <a:spLocks noGrp="1" noChangeArrowheads="1"/>
          </p:cNvSpPr>
          <p:nvPr>
            <p:ph type="sldNum" sz="quarter" idx="12"/>
          </p:nvPr>
        </p:nvSpPr>
        <p:spPr>
          <a:ln/>
        </p:spPr>
        <p:txBody>
          <a:bodyPr/>
          <a:lstStyle>
            <a:lvl1pPr>
              <a:defRPr/>
            </a:lvl1pPr>
          </a:lstStyle>
          <a:p>
            <a:fld id="{F25328E1-B567-4DBE-AE3E-BA7217290004}" type="slidenum">
              <a:rPr lang="sv-SE" altLang="sv-SE"/>
              <a:pPr/>
              <a:t>‹#›</a:t>
            </a:fld>
            <a:endParaRPr lang="sv-SE" altLang="sv-SE"/>
          </a:p>
        </p:txBody>
      </p:sp>
    </p:spTree>
    <p:extLst>
      <p:ext uri="{BB962C8B-B14F-4D97-AF65-F5344CB8AC3E}">
        <p14:creationId xmlns:p14="http://schemas.microsoft.com/office/powerpoint/2010/main" val="720107555"/>
      </p:ext>
    </p:extLst>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D463F1A4-7781-4714-9477-1BFE56B1EA19}"/>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7F607465-B01F-4046-B378-90E1B6E84CF6}"/>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B7BDCD71-55D0-4F85-A7B6-2B9B952E2C14}"/>
              </a:ext>
            </a:extLst>
          </p:cNvPr>
          <p:cNvSpPr>
            <a:spLocks noGrp="1" noChangeArrowheads="1"/>
          </p:cNvSpPr>
          <p:nvPr>
            <p:ph type="sldNum" sz="quarter" idx="12"/>
          </p:nvPr>
        </p:nvSpPr>
        <p:spPr>
          <a:ln/>
        </p:spPr>
        <p:txBody>
          <a:bodyPr/>
          <a:lstStyle>
            <a:lvl1pPr>
              <a:defRPr/>
            </a:lvl1pPr>
          </a:lstStyle>
          <a:p>
            <a:fld id="{B666833C-1636-4B62-84CB-B89C56E41A5C}" type="slidenum">
              <a:rPr lang="sv-SE" altLang="sv-SE"/>
              <a:pPr/>
              <a:t>‹#›</a:t>
            </a:fld>
            <a:endParaRPr lang="sv-SE" altLang="sv-SE"/>
          </a:p>
        </p:txBody>
      </p:sp>
    </p:spTree>
    <p:extLst>
      <p:ext uri="{BB962C8B-B14F-4D97-AF65-F5344CB8AC3E}">
        <p14:creationId xmlns:p14="http://schemas.microsoft.com/office/powerpoint/2010/main" val="3888587097"/>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xmlns="" id="{7345A5FD-9B00-407F-B9C3-508585F22192}"/>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xmlns="" id="{EDD32433-B697-4871-B99D-11A693F2C528}"/>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xmlns="" id="{C67BF4BA-41C1-4E60-A1AE-F037A3743116}"/>
              </a:ext>
            </a:extLst>
          </p:cNvPr>
          <p:cNvSpPr>
            <a:spLocks noGrp="1" noChangeArrowheads="1"/>
          </p:cNvSpPr>
          <p:nvPr>
            <p:ph type="sldNum" sz="quarter" idx="12"/>
          </p:nvPr>
        </p:nvSpPr>
        <p:spPr>
          <a:ln/>
        </p:spPr>
        <p:txBody>
          <a:bodyPr/>
          <a:lstStyle>
            <a:lvl1pPr>
              <a:defRPr/>
            </a:lvl1pPr>
          </a:lstStyle>
          <a:p>
            <a:fld id="{DE1682FA-B375-4150-92F9-2080C0C71BCF}" type="slidenum">
              <a:rPr lang="sv-SE" altLang="sv-SE"/>
              <a:pPr/>
              <a:t>‹#›</a:t>
            </a:fld>
            <a:endParaRPr lang="sv-SE" altLang="sv-SE"/>
          </a:p>
        </p:txBody>
      </p:sp>
    </p:spTree>
    <p:extLst>
      <p:ext uri="{BB962C8B-B14F-4D97-AF65-F5344CB8AC3E}">
        <p14:creationId xmlns:p14="http://schemas.microsoft.com/office/powerpoint/2010/main" val="203883453"/>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51BC84CB-DC54-4E8C-871C-CB5750031D66}"/>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3" name="Rectangle 5">
            <a:extLst>
              <a:ext uri="{FF2B5EF4-FFF2-40B4-BE49-F238E27FC236}">
                <a16:creationId xmlns:a16="http://schemas.microsoft.com/office/drawing/2014/main" xmlns="" id="{4F473850-0611-42CD-8B22-A1108159B2ED}"/>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4" name="Rectangle 6">
            <a:extLst>
              <a:ext uri="{FF2B5EF4-FFF2-40B4-BE49-F238E27FC236}">
                <a16:creationId xmlns:a16="http://schemas.microsoft.com/office/drawing/2014/main" xmlns="" id="{762CAC06-3852-48EB-85E6-7B8095846B47}"/>
              </a:ext>
            </a:extLst>
          </p:cNvPr>
          <p:cNvSpPr>
            <a:spLocks noGrp="1" noChangeArrowheads="1"/>
          </p:cNvSpPr>
          <p:nvPr>
            <p:ph type="sldNum" sz="quarter" idx="12"/>
          </p:nvPr>
        </p:nvSpPr>
        <p:spPr>
          <a:ln/>
        </p:spPr>
        <p:txBody>
          <a:bodyPr/>
          <a:lstStyle>
            <a:lvl1pPr>
              <a:defRPr/>
            </a:lvl1pPr>
          </a:lstStyle>
          <a:p>
            <a:fld id="{9A839434-AED2-471A-A354-D6FA41D72246}" type="slidenum">
              <a:rPr lang="sv-SE" altLang="sv-SE"/>
              <a:pPr/>
              <a:t>‹#›</a:t>
            </a:fld>
            <a:endParaRPr lang="sv-SE" altLang="sv-SE"/>
          </a:p>
        </p:txBody>
      </p:sp>
    </p:spTree>
    <p:extLst>
      <p:ext uri="{BB962C8B-B14F-4D97-AF65-F5344CB8AC3E}">
        <p14:creationId xmlns:p14="http://schemas.microsoft.com/office/powerpoint/2010/main" val="882286524"/>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355418B5-12CD-4D9C-B847-CF3D8541BA3C}"/>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9E6F3A5E-1878-48E6-A016-A99D3D154C49}"/>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9BF747B5-92B4-475F-83FB-FDF00AED1407}"/>
              </a:ext>
            </a:extLst>
          </p:cNvPr>
          <p:cNvSpPr>
            <a:spLocks noGrp="1" noChangeArrowheads="1"/>
          </p:cNvSpPr>
          <p:nvPr>
            <p:ph type="sldNum" sz="quarter" idx="12"/>
          </p:nvPr>
        </p:nvSpPr>
        <p:spPr>
          <a:ln/>
        </p:spPr>
        <p:txBody>
          <a:bodyPr/>
          <a:lstStyle>
            <a:lvl1pPr>
              <a:defRPr/>
            </a:lvl1pPr>
          </a:lstStyle>
          <a:p>
            <a:fld id="{87B5EA06-7EED-4B91-A3FD-A9E2B966187E}" type="slidenum">
              <a:rPr lang="sv-SE" altLang="sv-SE"/>
              <a:pPr/>
              <a:t>‹#›</a:t>
            </a:fld>
            <a:endParaRPr lang="sv-SE" altLang="sv-SE"/>
          </a:p>
        </p:txBody>
      </p:sp>
    </p:spTree>
    <p:extLst>
      <p:ext uri="{BB962C8B-B14F-4D97-AF65-F5344CB8AC3E}">
        <p14:creationId xmlns:p14="http://schemas.microsoft.com/office/powerpoint/2010/main" val="3058976540"/>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xmlns="" id="{B126F08E-0334-4DE2-94C8-119BD639F1D4}"/>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6" name="Rectangle 5">
            <a:extLst>
              <a:ext uri="{FF2B5EF4-FFF2-40B4-BE49-F238E27FC236}">
                <a16:creationId xmlns:a16="http://schemas.microsoft.com/office/drawing/2014/main" xmlns="" id="{5AAC2303-8760-4A37-A589-8269BE753ED2}"/>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7" name="Rectangle 6">
            <a:extLst>
              <a:ext uri="{FF2B5EF4-FFF2-40B4-BE49-F238E27FC236}">
                <a16:creationId xmlns:a16="http://schemas.microsoft.com/office/drawing/2014/main" xmlns="" id="{99C534E1-04F1-45F2-9AA2-9426AA5E490A}"/>
              </a:ext>
            </a:extLst>
          </p:cNvPr>
          <p:cNvSpPr>
            <a:spLocks noGrp="1" noChangeArrowheads="1"/>
          </p:cNvSpPr>
          <p:nvPr>
            <p:ph type="sldNum" sz="quarter" idx="12"/>
          </p:nvPr>
        </p:nvSpPr>
        <p:spPr>
          <a:ln/>
        </p:spPr>
        <p:txBody>
          <a:bodyPr/>
          <a:lstStyle>
            <a:lvl1pPr>
              <a:defRPr/>
            </a:lvl1pPr>
          </a:lstStyle>
          <a:p>
            <a:fld id="{07F9F1A0-8B33-4A33-819A-682426BFE131}" type="slidenum">
              <a:rPr lang="sv-SE" altLang="sv-SE"/>
              <a:pPr/>
              <a:t>‹#›</a:t>
            </a:fld>
            <a:endParaRPr lang="sv-SE" altLang="sv-SE"/>
          </a:p>
        </p:txBody>
      </p:sp>
    </p:spTree>
    <p:extLst>
      <p:ext uri="{BB962C8B-B14F-4D97-AF65-F5344CB8AC3E}">
        <p14:creationId xmlns:p14="http://schemas.microsoft.com/office/powerpoint/2010/main" val="2675169147"/>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71DCBE2-33F2-42F1-AC2E-A9C0D428490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Rectangle 3">
            <a:extLst>
              <a:ext uri="{FF2B5EF4-FFF2-40B4-BE49-F238E27FC236}">
                <a16:creationId xmlns:a16="http://schemas.microsoft.com/office/drawing/2014/main" xmlns="" id="{17494D30-E5D5-46CD-9314-D49D730F1B4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8" name="Rectangle 4">
            <a:extLst>
              <a:ext uri="{FF2B5EF4-FFF2-40B4-BE49-F238E27FC236}">
                <a16:creationId xmlns:a16="http://schemas.microsoft.com/office/drawing/2014/main" xmlns="" id="{43B537A0-5180-4738-97C3-CB78BE7641E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sv-SE" altLang="sv-SE"/>
          </a:p>
        </p:txBody>
      </p:sp>
      <p:sp>
        <p:nvSpPr>
          <p:cNvPr id="1029" name="Rectangle 5">
            <a:extLst>
              <a:ext uri="{FF2B5EF4-FFF2-40B4-BE49-F238E27FC236}">
                <a16:creationId xmlns:a16="http://schemas.microsoft.com/office/drawing/2014/main" xmlns="" id="{56E5D6B1-9C2B-4050-8A5F-3F80BE26107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sv-SE" altLang="sv-SE"/>
          </a:p>
        </p:txBody>
      </p:sp>
      <p:sp>
        <p:nvSpPr>
          <p:cNvPr id="1030" name="Rectangle 6">
            <a:extLst>
              <a:ext uri="{FF2B5EF4-FFF2-40B4-BE49-F238E27FC236}">
                <a16:creationId xmlns:a16="http://schemas.microsoft.com/office/drawing/2014/main" xmlns="" id="{2DE8E4A2-D12C-4C59-BAED-7102DC54521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06C6880-E686-48F3-88B8-F2606434EC2B}" type="slidenum">
              <a:rPr lang="sv-SE" altLang="sv-SE"/>
              <a:pPr/>
              <a:t>‹#›</a:t>
            </a:fld>
            <a:endParaRPr lang="sv-SE" altLang="sv-SE"/>
          </a:p>
        </p:txBody>
      </p:sp>
      <p:pic>
        <p:nvPicPr>
          <p:cNvPr id="1031" name="Picture 8">
            <a:extLst>
              <a:ext uri="{FF2B5EF4-FFF2-40B4-BE49-F238E27FC236}">
                <a16:creationId xmlns:a16="http://schemas.microsoft.com/office/drawing/2014/main" xmlns="" id="{860CFB15-CE67-4B8C-80BD-7105ABD5FC9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74591A54-B125-4196-B173-5B48E83079D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2051" name="Rectangle 3">
            <a:extLst>
              <a:ext uri="{FF2B5EF4-FFF2-40B4-BE49-F238E27FC236}">
                <a16:creationId xmlns:a16="http://schemas.microsoft.com/office/drawing/2014/main" xmlns="" id="{5B1EAA1E-053C-4B81-9B98-66C42A9C6F3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278532" name="Rectangle 4">
            <a:extLst>
              <a:ext uri="{FF2B5EF4-FFF2-40B4-BE49-F238E27FC236}">
                <a16:creationId xmlns:a16="http://schemas.microsoft.com/office/drawing/2014/main" xmlns="" id="{D5F1CAB7-3801-4815-AFD5-07F45768E9E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sv-SE" altLang="sv-SE"/>
          </a:p>
        </p:txBody>
      </p:sp>
      <p:sp>
        <p:nvSpPr>
          <p:cNvPr id="278533" name="Rectangle 5">
            <a:extLst>
              <a:ext uri="{FF2B5EF4-FFF2-40B4-BE49-F238E27FC236}">
                <a16:creationId xmlns:a16="http://schemas.microsoft.com/office/drawing/2014/main" xmlns="" id="{D59C6787-73E8-4395-8BA8-7D720E6FB73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sv-SE" altLang="sv-SE"/>
          </a:p>
        </p:txBody>
      </p:sp>
      <p:sp>
        <p:nvSpPr>
          <p:cNvPr id="278534" name="Rectangle 6">
            <a:extLst>
              <a:ext uri="{FF2B5EF4-FFF2-40B4-BE49-F238E27FC236}">
                <a16:creationId xmlns:a16="http://schemas.microsoft.com/office/drawing/2014/main" xmlns="" id="{0CF964B4-118B-4E7F-A6C1-C3BC510BEC1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318F463A-60FC-48F8-8755-1BA466E37434}" type="slidenum">
              <a:rPr lang="sv-SE" altLang="sv-SE"/>
              <a:pPr/>
              <a:t>‹#›</a:t>
            </a:fld>
            <a:endParaRPr lang="sv-SE" altLang="sv-SE"/>
          </a:p>
        </p:txBody>
      </p:sp>
      <p:pic>
        <p:nvPicPr>
          <p:cNvPr id="2055" name="Picture 7">
            <a:extLst>
              <a:ext uri="{FF2B5EF4-FFF2-40B4-BE49-F238E27FC236}">
                <a16:creationId xmlns:a16="http://schemas.microsoft.com/office/drawing/2014/main" xmlns="" id="{9AE467B9-FD53-4957-8DC0-2FC9EEE5AAA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BA13BC5A-BC98-488A-AAB9-337E0B740FD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075" name="Rectangle 3">
            <a:extLst>
              <a:ext uri="{FF2B5EF4-FFF2-40B4-BE49-F238E27FC236}">
                <a16:creationId xmlns:a16="http://schemas.microsoft.com/office/drawing/2014/main" xmlns="" id="{1710B343-82D7-4DA5-A07E-84FE4FDEDDA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335876" name="Rectangle 4">
            <a:extLst>
              <a:ext uri="{FF2B5EF4-FFF2-40B4-BE49-F238E27FC236}">
                <a16:creationId xmlns:a16="http://schemas.microsoft.com/office/drawing/2014/main" xmlns="" id="{B494EC9B-7CDD-4438-8637-493D90374FF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sv-SE" altLang="sv-SE"/>
          </a:p>
        </p:txBody>
      </p:sp>
      <p:sp>
        <p:nvSpPr>
          <p:cNvPr id="335877" name="Rectangle 5">
            <a:extLst>
              <a:ext uri="{FF2B5EF4-FFF2-40B4-BE49-F238E27FC236}">
                <a16:creationId xmlns:a16="http://schemas.microsoft.com/office/drawing/2014/main" xmlns="" id="{D51AEB14-46DB-4BAD-964E-C360232E88D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sv-SE" altLang="sv-SE"/>
          </a:p>
        </p:txBody>
      </p:sp>
      <p:sp>
        <p:nvSpPr>
          <p:cNvPr id="335878" name="Rectangle 6">
            <a:extLst>
              <a:ext uri="{FF2B5EF4-FFF2-40B4-BE49-F238E27FC236}">
                <a16:creationId xmlns:a16="http://schemas.microsoft.com/office/drawing/2014/main" xmlns="" id="{DB154F1A-EE6D-4C8D-8D10-D2F79110EB7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F952AB8-913A-4979-B6A9-A11CA7A08222}" type="slidenum">
              <a:rPr lang="sv-SE" altLang="sv-SE"/>
              <a:pPr/>
              <a:t>‹#›</a:t>
            </a:fld>
            <a:endParaRPr lang="sv-SE" altLang="sv-SE"/>
          </a:p>
        </p:txBody>
      </p:sp>
      <p:pic>
        <p:nvPicPr>
          <p:cNvPr id="3079" name="Picture 7">
            <a:extLst>
              <a:ext uri="{FF2B5EF4-FFF2-40B4-BE49-F238E27FC236}">
                <a16:creationId xmlns:a16="http://schemas.microsoft.com/office/drawing/2014/main" xmlns="" id="{156DD159-8C3D-4FDA-8ECC-D23E5154B13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68407077-B436-4A67-AFAD-3CB38C65A9E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4099" name="Rectangle 3">
            <a:extLst>
              <a:ext uri="{FF2B5EF4-FFF2-40B4-BE49-F238E27FC236}">
                <a16:creationId xmlns:a16="http://schemas.microsoft.com/office/drawing/2014/main" xmlns="" id="{9825607F-4B32-4D1F-B0C2-BFEDCC31909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8" name="Rectangle 4">
            <a:extLst>
              <a:ext uri="{FF2B5EF4-FFF2-40B4-BE49-F238E27FC236}">
                <a16:creationId xmlns:a16="http://schemas.microsoft.com/office/drawing/2014/main" xmlns="" id="{093CFFB3-415F-48D9-A560-381832010A0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sv-SE" altLang="sv-SE"/>
          </a:p>
        </p:txBody>
      </p:sp>
      <p:sp>
        <p:nvSpPr>
          <p:cNvPr id="1029" name="Rectangle 5">
            <a:extLst>
              <a:ext uri="{FF2B5EF4-FFF2-40B4-BE49-F238E27FC236}">
                <a16:creationId xmlns:a16="http://schemas.microsoft.com/office/drawing/2014/main" xmlns="" id="{CCE1FA56-E9F7-4180-A002-44ED0DE78B9B}"/>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sv-SE" altLang="sv-SE"/>
          </a:p>
        </p:txBody>
      </p:sp>
      <p:sp>
        <p:nvSpPr>
          <p:cNvPr id="1030" name="Rectangle 6">
            <a:extLst>
              <a:ext uri="{FF2B5EF4-FFF2-40B4-BE49-F238E27FC236}">
                <a16:creationId xmlns:a16="http://schemas.microsoft.com/office/drawing/2014/main" xmlns="" id="{8424363D-45A6-43D1-BA16-50148D98949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4359DE30-51B7-49A7-A2E2-BB569566734D}" type="slidenum">
              <a:rPr lang="sv-SE" altLang="sv-SE"/>
              <a:pPr/>
              <a:t>‹#›</a:t>
            </a:fld>
            <a:endParaRPr lang="sv-SE" altLang="sv-SE"/>
          </a:p>
        </p:txBody>
      </p:sp>
      <p:pic>
        <p:nvPicPr>
          <p:cNvPr id="4103" name="Picture 8">
            <a:extLst>
              <a:ext uri="{FF2B5EF4-FFF2-40B4-BE49-F238E27FC236}">
                <a16:creationId xmlns:a16="http://schemas.microsoft.com/office/drawing/2014/main" xmlns="" id="{D595F440-8129-4E97-BA4B-10D3372E93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5538C76A-A0FF-4656-88DB-4FEE29E7686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5123" name="Rectangle 3">
            <a:extLst>
              <a:ext uri="{FF2B5EF4-FFF2-40B4-BE49-F238E27FC236}">
                <a16:creationId xmlns:a16="http://schemas.microsoft.com/office/drawing/2014/main" xmlns="" id="{E471F9C7-58E0-41C6-81F8-4098B849EE3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335876" name="Rectangle 4">
            <a:extLst>
              <a:ext uri="{FF2B5EF4-FFF2-40B4-BE49-F238E27FC236}">
                <a16:creationId xmlns:a16="http://schemas.microsoft.com/office/drawing/2014/main" xmlns="" id="{B6AC0303-D2F9-41B7-BCDE-4E27D191C69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a:defRPr/>
            </a:pPr>
            <a:endParaRPr lang="sv-SE" altLang="sv-SE"/>
          </a:p>
        </p:txBody>
      </p:sp>
      <p:sp>
        <p:nvSpPr>
          <p:cNvPr id="335877" name="Rectangle 5">
            <a:extLst>
              <a:ext uri="{FF2B5EF4-FFF2-40B4-BE49-F238E27FC236}">
                <a16:creationId xmlns:a16="http://schemas.microsoft.com/office/drawing/2014/main" xmlns="" id="{E5ED6F2F-9F7F-47BB-80CC-F2065731971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a:defRPr/>
            </a:pPr>
            <a:endParaRPr lang="sv-SE" altLang="sv-SE"/>
          </a:p>
        </p:txBody>
      </p:sp>
      <p:sp>
        <p:nvSpPr>
          <p:cNvPr id="335878" name="Rectangle 6">
            <a:extLst>
              <a:ext uri="{FF2B5EF4-FFF2-40B4-BE49-F238E27FC236}">
                <a16:creationId xmlns:a16="http://schemas.microsoft.com/office/drawing/2014/main" xmlns="" id="{A540900B-0A6B-4B45-AED9-EDD737B3420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B6CAD82D-0A16-4B1B-836D-BFCEA3914F21}" type="slidenum">
              <a:rPr lang="sv-SE" altLang="sv-SE"/>
              <a:pPr/>
              <a:t>‹#›</a:t>
            </a:fld>
            <a:endParaRPr lang="sv-SE" altLang="sv-SE"/>
          </a:p>
        </p:txBody>
      </p:sp>
      <p:pic>
        <p:nvPicPr>
          <p:cNvPr id="5127" name="Picture 7">
            <a:extLst>
              <a:ext uri="{FF2B5EF4-FFF2-40B4-BE49-F238E27FC236}">
                <a16:creationId xmlns:a16="http://schemas.microsoft.com/office/drawing/2014/main" xmlns="" id="{7E0522E5-EF61-404F-BCA0-FF2EAD1E38C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B541278D-49DF-4CC0-BC86-153D15AA0AE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075" name="Rectangle 3">
            <a:extLst>
              <a:ext uri="{FF2B5EF4-FFF2-40B4-BE49-F238E27FC236}">
                <a16:creationId xmlns:a16="http://schemas.microsoft.com/office/drawing/2014/main" xmlns="" id="{992BC71C-F85F-47F6-8329-D6F0871AAE0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335876" name="Rectangle 4">
            <a:extLst>
              <a:ext uri="{FF2B5EF4-FFF2-40B4-BE49-F238E27FC236}">
                <a16:creationId xmlns:a16="http://schemas.microsoft.com/office/drawing/2014/main" xmlns="" id="{6BF587FE-C7A3-4CF0-B5FE-5F642AE1A34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sv-SE" altLang="sv-SE"/>
          </a:p>
        </p:txBody>
      </p:sp>
      <p:sp>
        <p:nvSpPr>
          <p:cNvPr id="335877" name="Rectangle 5">
            <a:extLst>
              <a:ext uri="{FF2B5EF4-FFF2-40B4-BE49-F238E27FC236}">
                <a16:creationId xmlns:a16="http://schemas.microsoft.com/office/drawing/2014/main" xmlns="" id="{F545DF20-0B87-431E-8DD7-156B329D801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sv-SE" altLang="sv-SE"/>
          </a:p>
        </p:txBody>
      </p:sp>
      <p:sp>
        <p:nvSpPr>
          <p:cNvPr id="335878" name="Rectangle 6">
            <a:extLst>
              <a:ext uri="{FF2B5EF4-FFF2-40B4-BE49-F238E27FC236}">
                <a16:creationId xmlns:a16="http://schemas.microsoft.com/office/drawing/2014/main" xmlns="" id="{23973901-6612-4C0A-93BF-4679B9F0EAA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E0D551-843E-4615-A6AB-02CA909C25CF}" type="slidenum">
              <a:rPr lang="sv-SE" altLang="sv-SE"/>
              <a:pPr/>
              <a:t>‹#›</a:t>
            </a:fld>
            <a:endParaRPr lang="sv-SE" altLang="sv-SE"/>
          </a:p>
        </p:txBody>
      </p:sp>
      <p:pic>
        <p:nvPicPr>
          <p:cNvPr id="3079" name="Picture 7">
            <a:extLst>
              <a:ext uri="{FF2B5EF4-FFF2-40B4-BE49-F238E27FC236}">
                <a16:creationId xmlns:a16="http://schemas.microsoft.com/office/drawing/2014/main" xmlns="" id="{319F80C7-FF5B-4976-AAB3-DB38532523F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64169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ostersund.se/bygga-bo-och-miljo/avfall-och-atervinning/om-oss-pa-avfall-atervinning/ny-renhallningsordning---styrdokument-for-avfall.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x5GfUZz7pKE&amp;feature=player_embedded#!"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hyperlink" Target="http://www.ftiab.se/185.html"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wmf"/></Relationships>
</file>

<file path=ppt/slides/_rels/slide52.xml.rels><?xml version="1.0" encoding="UTF-8" standalone="yes"?>
<Relationships xmlns="http://schemas.openxmlformats.org/package/2006/relationships"><Relationship Id="rId3" Type="http://schemas.openxmlformats.org/officeDocument/2006/relationships/hyperlink" Target="http://insidan.ostersund.se/stodiarbetet/miljohandbok/sopsortering.4.186f97a815361281f82d7a81.html"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9C4D8B4B-320E-480C-BFE0-D3133B5F9423}"/>
              </a:ext>
            </a:extLst>
          </p:cNvPr>
          <p:cNvSpPr>
            <a:spLocks noGrp="1" noChangeArrowheads="1"/>
          </p:cNvSpPr>
          <p:nvPr>
            <p:ph type="ctrTitle"/>
          </p:nvPr>
        </p:nvSpPr>
        <p:spPr>
          <a:xfrm>
            <a:off x="685800" y="2606675"/>
            <a:ext cx="7772400" cy="1470025"/>
          </a:xfrm>
        </p:spPr>
        <p:txBody>
          <a:bodyPr/>
          <a:lstStyle/>
          <a:p>
            <a:pPr eaLnBrk="1" hangingPunct="1"/>
            <a:r>
              <a:rPr lang="sv-SE" altLang="sv-SE" sz="4000" dirty="0"/>
              <a:t>SORTERA SOPOR</a:t>
            </a:r>
            <a:br>
              <a:rPr lang="sv-SE" altLang="sv-SE" sz="4000" dirty="0"/>
            </a:br>
            <a:r>
              <a:rPr lang="sv-SE" altLang="sv-SE" sz="4000" dirty="0"/>
              <a:t>Varför och hur?</a:t>
            </a:r>
            <a:br>
              <a:rPr lang="sv-SE" altLang="sv-SE" sz="4000" dirty="0"/>
            </a:br>
            <a:r>
              <a:rPr lang="sv-SE" altLang="sv-SE" sz="4000" dirty="0"/>
              <a:t/>
            </a:r>
            <a:br>
              <a:rPr lang="sv-SE" altLang="sv-SE" sz="4000" dirty="0"/>
            </a:br>
            <a:r>
              <a:rPr lang="sv-SE" altLang="sv-SE" sz="4000" dirty="0"/>
              <a:t>Göran Henriksson</a:t>
            </a:r>
            <a:br>
              <a:rPr lang="sv-SE" altLang="sv-SE" sz="4000" dirty="0"/>
            </a:br>
            <a:r>
              <a:rPr lang="sv-SE" altLang="sv-SE" sz="4000" dirty="0"/>
              <a:t>Avfall Återvinning</a:t>
            </a:r>
            <a:br>
              <a:rPr lang="sv-SE" altLang="sv-SE" sz="4000" dirty="0"/>
            </a:br>
            <a:r>
              <a:rPr lang="sv-SE" altLang="sv-SE" sz="4000" dirty="0"/>
              <a:t>Teknisk förvaltning</a:t>
            </a: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orden_brinner_svart_A4_liggande">
            <a:extLst>
              <a:ext uri="{FF2B5EF4-FFF2-40B4-BE49-F238E27FC236}">
                <a16:creationId xmlns:a16="http://schemas.microsoft.com/office/drawing/2014/main" xmlns="" id="{D085BB75-EA2C-4432-B514-E471E8CC7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xmlns="" id="{3E693186-E2CB-48EB-81FA-50C2296CF8A2}"/>
              </a:ext>
            </a:extLst>
          </p:cNvPr>
          <p:cNvSpPr>
            <a:spLocks noGrp="1" noChangeArrowheads="1"/>
          </p:cNvSpPr>
          <p:nvPr>
            <p:ph type="subTitle" idx="1"/>
          </p:nvPr>
        </p:nvSpPr>
        <p:spPr>
          <a:xfrm>
            <a:off x="4895850" y="1628775"/>
            <a:ext cx="4284663" cy="3455988"/>
          </a:xfrm>
        </p:spPr>
        <p:txBody>
          <a:bodyPr/>
          <a:lstStyle/>
          <a:p>
            <a:pPr algn="l" eaLnBrk="1" hangingPunct="1">
              <a:buFontTx/>
              <a:buChar char="-"/>
            </a:pPr>
            <a:r>
              <a:rPr lang="sv-SE" altLang="sv-SE" sz="4000">
                <a:solidFill>
                  <a:schemeClr val="bg1"/>
                </a:solidFill>
              </a:rPr>
              <a:t>Allting brinner! </a:t>
            </a:r>
          </a:p>
          <a:p>
            <a:pPr algn="l" eaLnBrk="1" hangingPunct="1"/>
            <a:r>
              <a:rPr lang="sv-SE" altLang="sv-SE" sz="4000">
                <a:solidFill>
                  <a:schemeClr val="bg1"/>
                </a:solidFill>
              </a:rPr>
              <a:t>Det är bara </a:t>
            </a:r>
          </a:p>
          <a:p>
            <a:pPr algn="l" eaLnBrk="1" hangingPunct="1"/>
            <a:r>
              <a:rPr lang="sv-SE" altLang="sv-SE" sz="4000">
                <a:solidFill>
                  <a:schemeClr val="bg1"/>
                </a:solidFill>
              </a:rPr>
              <a:t>en fråga om temperatur…</a:t>
            </a:r>
          </a:p>
        </p:txBody>
      </p:sp>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xmlns="" id="{1619F256-4479-4CB2-8A8A-234CBC6530A5}"/>
              </a:ext>
            </a:extLst>
          </p:cNvPr>
          <p:cNvSpPr>
            <a:spLocks noGrp="1" noChangeArrowheads="1"/>
          </p:cNvSpPr>
          <p:nvPr>
            <p:ph type="ctrTitle"/>
          </p:nvPr>
        </p:nvSpPr>
        <p:spPr/>
        <p:txBody>
          <a:bodyPr/>
          <a:lstStyle/>
          <a:p>
            <a:pPr eaLnBrk="1" hangingPunct="1"/>
            <a:endParaRPr lang="sv-SE" altLang="sv-SE"/>
          </a:p>
        </p:txBody>
      </p:sp>
      <p:sp>
        <p:nvSpPr>
          <p:cNvPr id="27651" name="Rectangle 5">
            <a:extLst>
              <a:ext uri="{FF2B5EF4-FFF2-40B4-BE49-F238E27FC236}">
                <a16:creationId xmlns:a16="http://schemas.microsoft.com/office/drawing/2014/main" xmlns="" id="{3DDA7867-278B-4A36-8394-E1F92CD3B81D}"/>
              </a:ext>
            </a:extLst>
          </p:cNvPr>
          <p:cNvSpPr>
            <a:spLocks noGrp="1" noChangeArrowheads="1"/>
          </p:cNvSpPr>
          <p:nvPr>
            <p:ph type="subTitle" idx="1"/>
          </p:nvPr>
        </p:nvSpPr>
        <p:spPr/>
        <p:txBody>
          <a:bodyPr/>
          <a:lstStyle/>
          <a:p>
            <a:pPr eaLnBrk="1" hangingPunct="1"/>
            <a:endParaRPr lang="sv-SE" altLang="sv-SE"/>
          </a:p>
        </p:txBody>
      </p:sp>
      <p:pic>
        <p:nvPicPr>
          <p:cNvPr id="27652" name="Picture 6">
            <a:extLst>
              <a:ext uri="{FF2B5EF4-FFF2-40B4-BE49-F238E27FC236}">
                <a16:creationId xmlns:a16="http://schemas.microsoft.com/office/drawing/2014/main" xmlns="" id="{F3D69316-064E-410B-A7A4-C2A59D580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7" descr="mjölk_flera2">
            <a:extLst>
              <a:ext uri="{FF2B5EF4-FFF2-40B4-BE49-F238E27FC236}">
                <a16:creationId xmlns:a16="http://schemas.microsoft.com/office/drawing/2014/main" xmlns="" id="{D0E529FA-103E-4C27-B370-B9D304DA2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6250"/>
            <a:ext cx="26384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10">
            <a:extLst>
              <a:ext uri="{FF2B5EF4-FFF2-40B4-BE49-F238E27FC236}">
                <a16:creationId xmlns:a16="http://schemas.microsoft.com/office/drawing/2014/main" xmlns="" id="{C0516D62-AE59-473B-9A1F-793AEF8AC7A5}"/>
              </a:ext>
            </a:extLst>
          </p:cNvPr>
          <p:cNvSpPr>
            <a:spLocks noChangeArrowheads="1"/>
          </p:cNvSpPr>
          <p:nvPr/>
        </p:nvSpPr>
        <p:spPr bwMode="auto">
          <a:xfrm>
            <a:off x="684213" y="14288"/>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bg1"/>
                </a:solidFill>
              </a:rPr>
              <a:t>Spara råvaror</a:t>
            </a:r>
          </a:p>
        </p:txBody>
      </p:sp>
      <p:pic>
        <p:nvPicPr>
          <p:cNvPr id="27655" name="Picture 11" descr="mjölk_en">
            <a:extLst>
              <a:ext uri="{FF2B5EF4-FFF2-40B4-BE49-F238E27FC236}">
                <a16:creationId xmlns:a16="http://schemas.microsoft.com/office/drawing/2014/main" xmlns="" id="{5C84663F-9B8A-4796-AD5B-F9085CA67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196975"/>
            <a:ext cx="18002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descr="mjölk_en">
            <a:extLst>
              <a:ext uri="{FF2B5EF4-FFF2-40B4-BE49-F238E27FC236}">
                <a16:creationId xmlns:a16="http://schemas.microsoft.com/office/drawing/2014/main" xmlns="" id="{3BA3A6BC-BE43-4EC1-AE60-0AC7DF56A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196975"/>
            <a:ext cx="18002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Rectangle 13">
            <a:extLst>
              <a:ext uri="{FF2B5EF4-FFF2-40B4-BE49-F238E27FC236}">
                <a16:creationId xmlns:a16="http://schemas.microsoft.com/office/drawing/2014/main" xmlns="" id="{4617545D-6ED8-42EE-89C6-7C2DF08F29DA}"/>
              </a:ext>
            </a:extLst>
          </p:cNvPr>
          <p:cNvSpPr>
            <a:spLocks noChangeArrowheads="1"/>
          </p:cNvSpPr>
          <p:nvPr/>
        </p:nvSpPr>
        <p:spPr bwMode="auto">
          <a:xfrm>
            <a:off x="468313" y="4941888"/>
            <a:ext cx="83518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sv-SE" altLang="sv-SE">
                <a:solidFill>
                  <a:schemeClr val="bg1"/>
                </a:solidFill>
              </a:rPr>
              <a:t>Var tredje pappersförpackning är återvunnen</a:t>
            </a:r>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plastforp_hard_samling3">
            <a:extLst>
              <a:ext uri="{FF2B5EF4-FFF2-40B4-BE49-F238E27FC236}">
                <a16:creationId xmlns:a16="http://schemas.microsoft.com/office/drawing/2014/main" xmlns="" id="{CF8F56B5-E8D8-429F-B9FC-F0232A4C9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6975"/>
            <a:ext cx="431958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a:extLst>
              <a:ext uri="{FF2B5EF4-FFF2-40B4-BE49-F238E27FC236}">
                <a16:creationId xmlns:a16="http://schemas.microsoft.com/office/drawing/2014/main" xmlns="" id="{6C7B8497-B78B-4A4A-BAA7-29CED45737F6}"/>
              </a:ext>
            </a:extLst>
          </p:cNvPr>
          <p:cNvSpPr>
            <a:spLocks noGrp="1" noChangeArrowheads="1"/>
          </p:cNvSpPr>
          <p:nvPr>
            <p:ph type="ctrTitle"/>
          </p:nvPr>
        </p:nvSpPr>
        <p:spPr>
          <a:xfrm>
            <a:off x="685800" y="14288"/>
            <a:ext cx="7772400" cy="1470025"/>
          </a:xfrm>
        </p:spPr>
        <p:txBody>
          <a:bodyPr/>
          <a:lstStyle/>
          <a:p>
            <a:pPr eaLnBrk="1" hangingPunct="1"/>
            <a:r>
              <a:rPr lang="sv-SE" altLang="sv-SE"/>
              <a:t>Spara råvaror</a:t>
            </a:r>
          </a:p>
        </p:txBody>
      </p:sp>
      <p:sp>
        <p:nvSpPr>
          <p:cNvPr id="28676" name="Rectangle 3">
            <a:extLst>
              <a:ext uri="{FF2B5EF4-FFF2-40B4-BE49-F238E27FC236}">
                <a16:creationId xmlns:a16="http://schemas.microsoft.com/office/drawing/2014/main" xmlns="" id="{D6022805-4313-4CB2-AD5D-FC5A6CB8BA35}"/>
              </a:ext>
            </a:extLst>
          </p:cNvPr>
          <p:cNvSpPr>
            <a:spLocks noGrp="1" noChangeArrowheads="1"/>
          </p:cNvSpPr>
          <p:nvPr>
            <p:ph type="subTitle" idx="1"/>
          </p:nvPr>
        </p:nvSpPr>
        <p:spPr>
          <a:xfrm>
            <a:off x="3851275" y="1268413"/>
            <a:ext cx="5292725" cy="1752600"/>
          </a:xfrm>
        </p:spPr>
        <p:txBody>
          <a:bodyPr/>
          <a:lstStyle/>
          <a:p>
            <a:pPr eaLnBrk="1" hangingPunct="1"/>
            <a:r>
              <a:rPr lang="sv-SE" altLang="sv-SE"/>
              <a:t>1 kg hårda plastförpackningar kan bli 84 blomkrukor</a:t>
            </a:r>
          </a:p>
          <a:p>
            <a:pPr eaLnBrk="1" hangingPunct="1"/>
            <a:endParaRPr lang="sv-SE" altLang="sv-SE"/>
          </a:p>
        </p:txBody>
      </p:sp>
      <p:pic>
        <p:nvPicPr>
          <p:cNvPr id="28677" name="Picture 7" descr="krukor">
            <a:extLst>
              <a:ext uri="{FF2B5EF4-FFF2-40B4-BE49-F238E27FC236}">
                <a16:creationId xmlns:a16="http://schemas.microsoft.com/office/drawing/2014/main" xmlns="" id="{7BEFA3D5-802B-49E2-B424-7331B6905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213" y="1196975"/>
            <a:ext cx="80962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orjus kraftverk">
            <a:extLst>
              <a:ext uri="{FF2B5EF4-FFF2-40B4-BE49-F238E27FC236}">
                <a16:creationId xmlns:a16="http://schemas.microsoft.com/office/drawing/2014/main" xmlns="" id="{FAB96CAD-E175-4384-85B4-619D16D9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a:extLst>
              <a:ext uri="{FF2B5EF4-FFF2-40B4-BE49-F238E27FC236}">
                <a16:creationId xmlns:a16="http://schemas.microsoft.com/office/drawing/2014/main" xmlns="" id="{47809F1D-311B-4989-BC3D-FBF22F4BE8A4}"/>
              </a:ext>
            </a:extLst>
          </p:cNvPr>
          <p:cNvSpPr>
            <a:spLocks noChangeArrowheads="1"/>
          </p:cNvSpPr>
          <p:nvPr/>
        </p:nvSpPr>
        <p:spPr bwMode="auto">
          <a:xfrm>
            <a:off x="457200"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bg1"/>
                </a:solidFill>
              </a:rPr>
              <a:t>Spara energi</a:t>
            </a:r>
          </a:p>
        </p:txBody>
      </p:sp>
      <p:sp>
        <p:nvSpPr>
          <p:cNvPr id="29700" name="Text Box 5">
            <a:extLst>
              <a:ext uri="{FF2B5EF4-FFF2-40B4-BE49-F238E27FC236}">
                <a16:creationId xmlns:a16="http://schemas.microsoft.com/office/drawing/2014/main" xmlns="" id="{48AC8912-C883-4B38-817A-B9DA63ACEE5E}"/>
              </a:ext>
            </a:extLst>
          </p:cNvPr>
          <p:cNvSpPr txBox="1">
            <a:spLocks noChangeArrowheads="1"/>
          </p:cNvSpPr>
          <p:nvPr/>
        </p:nvSpPr>
        <p:spPr bwMode="auto">
          <a:xfrm>
            <a:off x="7777163" y="5445125"/>
            <a:ext cx="1908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v-SE" altLang="sv-SE" sz="1400">
                <a:solidFill>
                  <a:schemeClr val="bg1"/>
                </a:solidFill>
              </a:rPr>
              <a:t>Foto: Vattenfall</a:t>
            </a:r>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a:extLst>
              <a:ext uri="{FF2B5EF4-FFF2-40B4-BE49-F238E27FC236}">
                <a16:creationId xmlns:a16="http://schemas.microsoft.com/office/drawing/2014/main" xmlns="" id="{F4B0A792-C5B2-450D-AC02-A0AEA6F1845F}"/>
              </a:ext>
            </a:extLst>
          </p:cNvPr>
          <p:cNvSpPr>
            <a:spLocks noGrp="1" noChangeArrowheads="1"/>
          </p:cNvSpPr>
          <p:nvPr>
            <p:ph type="subTitle" idx="1"/>
          </p:nvPr>
        </p:nvSpPr>
        <p:spPr>
          <a:xfrm>
            <a:off x="179388" y="4365625"/>
            <a:ext cx="4751387" cy="1150938"/>
          </a:xfrm>
        </p:spPr>
        <p:txBody>
          <a:bodyPr/>
          <a:lstStyle/>
          <a:p>
            <a:pPr algn="l" eaLnBrk="1" hangingPunct="1"/>
            <a:r>
              <a:rPr lang="sv-SE" altLang="sv-SE"/>
              <a:t>95 % av energin sparas vid återvinning</a:t>
            </a:r>
          </a:p>
        </p:txBody>
      </p:sp>
      <p:pic>
        <p:nvPicPr>
          <p:cNvPr id="30723" name="Picture 6" descr="Bäck i skogen">
            <a:extLst>
              <a:ext uri="{FF2B5EF4-FFF2-40B4-BE49-F238E27FC236}">
                <a16:creationId xmlns:a16="http://schemas.microsoft.com/office/drawing/2014/main" xmlns="" id="{1491B6CA-3CC8-4936-925F-A3B8630C5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60350"/>
            <a:ext cx="5508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descr="al-folie">
            <a:extLst>
              <a:ext uri="{FF2B5EF4-FFF2-40B4-BE49-F238E27FC236}">
                <a16:creationId xmlns:a16="http://schemas.microsoft.com/office/drawing/2014/main" xmlns="" id="{DF993E38-8B26-4E44-BE10-E66C2A4EC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412875"/>
            <a:ext cx="5399087"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 descr="kaffekopp2a">
            <a:extLst>
              <a:ext uri="{FF2B5EF4-FFF2-40B4-BE49-F238E27FC236}">
                <a16:creationId xmlns:a16="http://schemas.microsoft.com/office/drawing/2014/main" xmlns="" id="{58347230-A731-4973-9A22-138C788D5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175" y="1123950"/>
            <a:ext cx="34829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xmlns="" id="{A9702CB3-2DBF-40EE-BD15-0FCC5310070C}"/>
              </a:ext>
            </a:extLst>
          </p:cNvPr>
          <p:cNvSpPr>
            <a:spLocks noGrp="1" noChangeArrowheads="1"/>
          </p:cNvSpPr>
          <p:nvPr>
            <p:ph type="title"/>
          </p:nvPr>
        </p:nvSpPr>
        <p:spPr>
          <a:xfrm>
            <a:off x="457200" y="198438"/>
            <a:ext cx="8229600" cy="1143000"/>
          </a:xfrm>
        </p:spPr>
        <p:txBody>
          <a:bodyPr/>
          <a:lstStyle/>
          <a:p>
            <a:pPr eaLnBrk="1" hangingPunct="1"/>
            <a:r>
              <a:rPr lang="sv-SE" altLang="sv-SE"/>
              <a:t>Spara energi</a:t>
            </a:r>
          </a:p>
        </p:txBody>
      </p:sp>
      <p:sp>
        <p:nvSpPr>
          <p:cNvPr id="31748" name="Text Box 5">
            <a:extLst>
              <a:ext uri="{FF2B5EF4-FFF2-40B4-BE49-F238E27FC236}">
                <a16:creationId xmlns:a16="http://schemas.microsoft.com/office/drawing/2014/main" xmlns="" id="{2C36376E-19FF-419C-A150-DA588B4DC945}"/>
              </a:ext>
            </a:extLst>
          </p:cNvPr>
          <p:cNvSpPr txBox="1">
            <a:spLocks noChangeArrowheads="1"/>
          </p:cNvSpPr>
          <p:nvPr/>
        </p:nvSpPr>
        <p:spPr bwMode="auto">
          <a:xfrm>
            <a:off x="5219700" y="2852738"/>
            <a:ext cx="64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v-SE" altLang="sv-SE" sz="2800" b="1"/>
              <a:t>=</a:t>
            </a:r>
          </a:p>
        </p:txBody>
      </p:sp>
      <p:sp>
        <p:nvSpPr>
          <p:cNvPr id="31749" name="Text Box 6">
            <a:extLst>
              <a:ext uri="{FF2B5EF4-FFF2-40B4-BE49-F238E27FC236}">
                <a16:creationId xmlns:a16="http://schemas.microsoft.com/office/drawing/2014/main" xmlns="" id="{323AE759-72E2-4FFE-8B95-A3D8779160AB}"/>
              </a:ext>
            </a:extLst>
          </p:cNvPr>
          <p:cNvSpPr txBox="1">
            <a:spLocks noChangeArrowheads="1"/>
          </p:cNvSpPr>
          <p:nvPr/>
        </p:nvSpPr>
        <p:spPr bwMode="auto">
          <a:xfrm>
            <a:off x="5795963" y="4868863"/>
            <a:ext cx="3600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v-SE" altLang="sv-SE" sz="2800" b="1"/>
              <a:t>38 koppar kaffe</a:t>
            </a:r>
          </a:p>
        </p:txBody>
      </p:sp>
      <p:pic>
        <p:nvPicPr>
          <p:cNvPr id="31750" name="Picture 15" descr="tidning">
            <a:extLst>
              <a:ext uri="{FF2B5EF4-FFF2-40B4-BE49-F238E27FC236}">
                <a16:creationId xmlns:a16="http://schemas.microsoft.com/office/drawing/2014/main" xmlns="" id="{6D030439-C1F5-49E8-AB51-560C2E275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836613"/>
            <a:ext cx="507682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xmlns="" id="{ED5640FC-6766-4C6A-8D33-4F1E6879C5ED}"/>
              </a:ext>
            </a:extLst>
          </p:cNvPr>
          <p:cNvSpPr>
            <a:spLocks noGrp="1" noChangeArrowheads="1"/>
          </p:cNvSpPr>
          <p:nvPr>
            <p:ph type="subTitle" idx="1"/>
          </p:nvPr>
        </p:nvSpPr>
        <p:spPr>
          <a:xfrm>
            <a:off x="3348038" y="2708275"/>
            <a:ext cx="5472112" cy="2016125"/>
          </a:xfrm>
        </p:spPr>
        <p:txBody>
          <a:bodyPr/>
          <a:lstStyle/>
          <a:p>
            <a:pPr algn="l" eaLnBrk="1" hangingPunct="1"/>
            <a:r>
              <a:rPr lang="sv-SE" altLang="sv-SE"/>
              <a:t>= Minskar CO2-utsläpp motsvarande förbränning av 4 cl bensin </a:t>
            </a:r>
          </a:p>
        </p:txBody>
      </p:sp>
      <p:pic>
        <p:nvPicPr>
          <p:cNvPr id="32771" name="Picture 6" descr="metallforp_konserv">
            <a:extLst>
              <a:ext uri="{FF2B5EF4-FFF2-40B4-BE49-F238E27FC236}">
                <a16:creationId xmlns:a16="http://schemas.microsoft.com/office/drawing/2014/main" xmlns="" id="{B972BA53-38E5-4D8F-B97B-510BCAFB9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836613"/>
            <a:ext cx="25336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4">
            <a:extLst>
              <a:ext uri="{FF2B5EF4-FFF2-40B4-BE49-F238E27FC236}">
                <a16:creationId xmlns:a16="http://schemas.microsoft.com/office/drawing/2014/main" xmlns="" id="{55A56737-C2EE-4ACC-A687-F43304AA4081}"/>
              </a:ext>
            </a:extLst>
          </p:cNvPr>
          <p:cNvSpPr>
            <a:spLocks noGrp="1" noChangeArrowheads="1"/>
          </p:cNvSpPr>
          <p:nvPr>
            <p:ph type="ctrTitle"/>
          </p:nvPr>
        </p:nvSpPr>
        <p:spPr>
          <a:xfrm>
            <a:off x="684213" y="-26988"/>
            <a:ext cx="7772400" cy="1470026"/>
          </a:xfrm>
        </p:spPr>
        <p:txBody>
          <a:bodyPr/>
          <a:lstStyle/>
          <a:p>
            <a:pPr eaLnBrk="1" hangingPunct="1"/>
            <a:r>
              <a:rPr lang="sv-SE" altLang="sv-SE"/>
              <a:t>Minska växthusgaserna</a:t>
            </a:r>
          </a:p>
        </p:txBody>
      </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xmlns="" id="{1429579E-C737-4416-81BF-271C03008694}"/>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33795" name="Rectangle 2">
            <a:extLst>
              <a:ext uri="{FF2B5EF4-FFF2-40B4-BE49-F238E27FC236}">
                <a16:creationId xmlns:a16="http://schemas.microsoft.com/office/drawing/2014/main" xmlns="" id="{CAD2318D-BC07-466A-B0E9-793FBE9941AE}"/>
              </a:ext>
            </a:extLst>
          </p:cNvPr>
          <p:cNvSpPr>
            <a:spLocks noGrp="1" noChangeArrowheads="1"/>
          </p:cNvSpPr>
          <p:nvPr>
            <p:ph type="subTitle" idx="1"/>
          </p:nvPr>
        </p:nvSpPr>
        <p:spPr>
          <a:xfrm>
            <a:off x="4895850" y="1628775"/>
            <a:ext cx="4284663" cy="3455988"/>
          </a:xfrm>
        </p:spPr>
        <p:txBody>
          <a:bodyPr/>
          <a:lstStyle/>
          <a:p>
            <a:pPr algn="l" eaLnBrk="1" hangingPunct="1">
              <a:buFontTx/>
              <a:buChar char="-"/>
            </a:pPr>
            <a:r>
              <a:rPr lang="sv-SE" altLang="sv-SE" sz="4000">
                <a:solidFill>
                  <a:schemeClr val="bg1"/>
                </a:solidFill>
              </a:rPr>
              <a:t>Allting brinner! </a:t>
            </a:r>
          </a:p>
          <a:p>
            <a:pPr algn="l" eaLnBrk="1" hangingPunct="1"/>
            <a:r>
              <a:rPr lang="sv-SE" altLang="sv-SE" sz="4000">
                <a:solidFill>
                  <a:schemeClr val="bg1"/>
                </a:solidFill>
              </a:rPr>
              <a:t>Det är bara </a:t>
            </a:r>
          </a:p>
          <a:p>
            <a:pPr algn="l" eaLnBrk="1" hangingPunct="1"/>
            <a:r>
              <a:rPr lang="sv-SE" altLang="sv-SE" sz="4000">
                <a:solidFill>
                  <a:schemeClr val="bg1"/>
                </a:solidFill>
              </a:rPr>
              <a:t>en fråga om temperatur…</a:t>
            </a:r>
          </a:p>
        </p:txBody>
      </p:sp>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Pengar_brinner_svart_A4_liggande">
            <a:extLst>
              <a:ext uri="{FF2B5EF4-FFF2-40B4-BE49-F238E27FC236}">
                <a16:creationId xmlns:a16="http://schemas.microsoft.com/office/drawing/2014/main" xmlns="" id="{3D1F2B34-8ACF-4F64-BA61-7D9B43A0E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0">
            <a:extLst>
              <a:ext uri="{FF2B5EF4-FFF2-40B4-BE49-F238E27FC236}">
                <a16:creationId xmlns:a16="http://schemas.microsoft.com/office/drawing/2014/main" xmlns="" id="{18C25912-0C63-4CF6-8B23-002DF4C4D10D}"/>
              </a:ext>
            </a:extLst>
          </p:cNvPr>
          <p:cNvSpPr>
            <a:spLocks noChangeArrowheads="1"/>
          </p:cNvSpPr>
          <p:nvPr/>
        </p:nvSpPr>
        <p:spPr bwMode="auto">
          <a:xfrm>
            <a:off x="0" y="6308725"/>
            <a:ext cx="9144000" cy="549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34820" name="Rectangle 12">
            <a:extLst>
              <a:ext uri="{FF2B5EF4-FFF2-40B4-BE49-F238E27FC236}">
                <a16:creationId xmlns:a16="http://schemas.microsoft.com/office/drawing/2014/main" xmlns="" id="{F2C14093-ABD1-4EE9-A8D8-B01863D8A559}"/>
              </a:ext>
            </a:extLst>
          </p:cNvPr>
          <p:cNvSpPr>
            <a:spLocks noGrp="1" noChangeArrowheads="1"/>
          </p:cNvSpPr>
          <p:nvPr>
            <p:ph type="subTitle" idx="1"/>
          </p:nvPr>
        </p:nvSpPr>
        <p:spPr>
          <a:xfrm>
            <a:off x="4895850" y="1628775"/>
            <a:ext cx="4284663" cy="3455988"/>
          </a:xfrm>
          <a:noFill/>
        </p:spPr>
        <p:txBody>
          <a:bodyPr/>
          <a:lstStyle/>
          <a:p>
            <a:pPr algn="l" eaLnBrk="1" hangingPunct="1">
              <a:buFontTx/>
              <a:buChar char="-"/>
            </a:pPr>
            <a:r>
              <a:rPr lang="sv-SE" altLang="sv-SE" sz="4000">
                <a:solidFill>
                  <a:schemeClr val="bg1"/>
                </a:solidFill>
              </a:rPr>
              <a:t>Allting brinner! </a:t>
            </a:r>
          </a:p>
          <a:p>
            <a:pPr algn="l" eaLnBrk="1" hangingPunct="1"/>
            <a:r>
              <a:rPr lang="sv-SE" altLang="sv-SE" sz="4000">
                <a:solidFill>
                  <a:schemeClr val="bg1"/>
                </a:solidFill>
              </a:rPr>
              <a:t>Det är bara </a:t>
            </a:r>
          </a:p>
          <a:p>
            <a:pPr algn="l" eaLnBrk="1" hangingPunct="1"/>
            <a:r>
              <a:rPr lang="sv-SE" altLang="sv-SE" sz="4000">
                <a:solidFill>
                  <a:schemeClr val="bg1"/>
                </a:solidFill>
              </a:rPr>
              <a:t>en fråga om temperatur…</a:t>
            </a:r>
          </a:p>
        </p:txBody>
      </p:sp>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xmlns="" id="{FD3D6DEB-4C53-4EA9-90D1-E649164C66F7}"/>
              </a:ext>
            </a:extLst>
          </p:cNvPr>
          <p:cNvSpPr>
            <a:spLocks noGrp="1" noChangeArrowheads="1"/>
          </p:cNvSpPr>
          <p:nvPr>
            <p:ph type="title"/>
          </p:nvPr>
        </p:nvSpPr>
        <p:spPr>
          <a:xfrm>
            <a:off x="457200" y="188913"/>
            <a:ext cx="8229600" cy="1143000"/>
          </a:xfrm>
        </p:spPr>
        <p:txBody>
          <a:bodyPr/>
          <a:lstStyle/>
          <a:p>
            <a:pPr eaLnBrk="1" hangingPunct="1"/>
            <a:r>
              <a:rPr lang="sv-SE" altLang="sv-SE"/>
              <a:t>Det handlar om din plånbok</a:t>
            </a:r>
          </a:p>
        </p:txBody>
      </p:sp>
      <p:sp>
        <p:nvSpPr>
          <p:cNvPr id="35843" name="Rectangle 5">
            <a:extLst>
              <a:ext uri="{FF2B5EF4-FFF2-40B4-BE49-F238E27FC236}">
                <a16:creationId xmlns:a16="http://schemas.microsoft.com/office/drawing/2014/main" xmlns="" id="{F8E97BD7-4F85-4D9E-8514-F9F3EE563315}"/>
              </a:ext>
            </a:extLst>
          </p:cNvPr>
          <p:cNvSpPr>
            <a:spLocks noGrp="1" noChangeArrowheads="1"/>
          </p:cNvSpPr>
          <p:nvPr>
            <p:ph type="body" idx="1"/>
          </p:nvPr>
        </p:nvSpPr>
        <p:spPr>
          <a:xfrm>
            <a:off x="1176338" y="1773238"/>
            <a:ext cx="7716837" cy="2951162"/>
          </a:xfrm>
        </p:spPr>
        <p:txBody>
          <a:bodyPr/>
          <a:lstStyle/>
          <a:p>
            <a:pPr eaLnBrk="1" hangingPunct="1"/>
            <a:r>
              <a:rPr lang="sv-SE" altLang="sv-SE" sz="3600"/>
              <a:t>Förpackning: betald återvinning</a:t>
            </a:r>
          </a:p>
          <a:p>
            <a:pPr eaLnBrk="1" hangingPunct="1"/>
            <a:r>
              <a:rPr lang="sv-SE" altLang="sv-SE" sz="3600"/>
              <a:t>Sophämtningsavgift - taxan</a:t>
            </a:r>
          </a:p>
          <a:p>
            <a:pPr eaLnBrk="1" hangingPunct="1"/>
            <a:r>
              <a:rPr lang="sv-SE" altLang="sv-SE" sz="3600"/>
              <a:t>Behovsanpassad sophämtning</a:t>
            </a:r>
          </a:p>
          <a:p>
            <a:pPr eaLnBrk="1" hangingPunct="1"/>
            <a:r>
              <a:rPr lang="sv-SE" altLang="sv-SE" sz="3600"/>
              <a:t>Ta med sopor på jobbet?!</a:t>
            </a:r>
          </a:p>
        </p:txBody>
      </p:sp>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xmlns="" id="{EAA63883-4497-452A-88F2-C2A4D2FEBB63}"/>
              </a:ext>
            </a:extLst>
          </p:cNvPr>
          <p:cNvSpPr>
            <a:spLocks noChangeArrowheads="1"/>
          </p:cNvSpPr>
          <p:nvPr/>
        </p:nvSpPr>
        <p:spPr bwMode="auto">
          <a:xfrm>
            <a:off x="5651500" y="5084763"/>
            <a:ext cx="3411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sv-SE" altLang="sv-SE" sz="3600">
                <a:solidFill>
                  <a:schemeClr val="bg1"/>
                </a:solidFill>
              </a:rPr>
              <a:t>Ca 35 anställda</a:t>
            </a:r>
          </a:p>
        </p:txBody>
      </p:sp>
      <p:pic>
        <p:nvPicPr>
          <p:cNvPr id="18435" name="Bildobjekt 1">
            <a:extLst>
              <a:ext uri="{FF2B5EF4-FFF2-40B4-BE49-F238E27FC236}">
                <a16:creationId xmlns:a16="http://schemas.microsoft.com/office/drawing/2014/main" xmlns="" id="{22776CC0-3BA1-4185-A531-B88BB42C70CD}"/>
              </a:ext>
            </a:extLst>
          </p:cNvPr>
          <p:cNvPicPr>
            <a:picLocks noChangeAspect="1"/>
          </p:cNvPicPr>
          <p:nvPr/>
        </p:nvPicPr>
        <p:blipFill>
          <a:blip r:embed="rId3">
            <a:extLst>
              <a:ext uri="{28A0092B-C50C-407E-A947-70E740481C1C}">
                <a14:useLocalDpi xmlns:a14="http://schemas.microsoft.com/office/drawing/2010/main" val="0"/>
              </a:ext>
            </a:extLst>
          </a:blip>
          <a:srcRect b="6068"/>
          <a:stretch>
            <a:fillRect/>
          </a:stretch>
        </p:blipFill>
        <p:spPr bwMode="auto">
          <a:xfrm>
            <a:off x="0" y="0"/>
            <a:ext cx="91440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BF652BDA-8871-422A-93D1-846C921106D2}"/>
              </a:ext>
            </a:extLst>
          </p:cNvPr>
          <p:cNvSpPr>
            <a:spLocks noGrp="1" noChangeArrowheads="1"/>
          </p:cNvSpPr>
          <p:nvPr>
            <p:ph type="ctrTitle"/>
          </p:nvPr>
        </p:nvSpPr>
        <p:spPr>
          <a:xfrm>
            <a:off x="1187450" y="1916113"/>
            <a:ext cx="6985000" cy="3024187"/>
          </a:xfrm>
        </p:spPr>
        <p:txBody>
          <a:bodyPr/>
          <a:lstStyle/>
          <a:p>
            <a:pPr algn="l" eaLnBrk="1" hangingPunct="1"/>
            <a:r>
              <a:rPr lang="sv-SE" altLang="sv-SE"/>
              <a:t>"</a:t>
            </a:r>
            <a:r>
              <a:rPr lang="sv-SE" altLang="sv-SE">
                <a:solidFill>
                  <a:schemeClr val="accent2"/>
                </a:solidFill>
              </a:rPr>
              <a:t>Ett</a:t>
            </a:r>
            <a:r>
              <a:rPr lang="sv-SE" altLang="sv-SE"/>
              <a:t> demokratiskt, socialt, </a:t>
            </a:r>
            <a:r>
              <a:rPr lang="sv-SE" altLang="sv-SE">
                <a:solidFill>
                  <a:srgbClr val="003399"/>
                </a:solidFill>
              </a:rPr>
              <a:t>ekologiskt</a:t>
            </a:r>
            <a:r>
              <a:rPr lang="sv-SE" altLang="sv-SE"/>
              <a:t> och ekonomiskt </a:t>
            </a:r>
            <a:r>
              <a:rPr lang="sv-SE" altLang="sv-SE">
                <a:solidFill>
                  <a:srgbClr val="003399"/>
                </a:solidFill>
              </a:rPr>
              <a:t>hållbart Östersund</a:t>
            </a:r>
            <a:r>
              <a:rPr lang="sv-SE" altLang="sv-SE"/>
              <a:t>"</a:t>
            </a:r>
          </a:p>
        </p:txBody>
      </p:sp>
      <p:sp>
        <p:nvSpPr>
          <p:cNvPr id="36867" name="Text Box 7">
            <a:extLst>
              <a:ext uri="{FF2B5EF4-FFF2-40B4-BE49-F238E27FC236}">
                <a16:creationId xmlns:a16="http://schemas.microsoft.com/office/drawing/2014/main" xmlns="" id="{4E25DFB9-B367-48F2-AB4F-39E2B6168019}"/>
              </a:ext>
            </a:extLst>
          </p:cNvPr>
          <p:cNvSpPr txBox="1">
            <a:spLocks noChangeArrowheads="1"/>
          </p:cNvSpPr>
          <p:nvPr/>
        </p:nvSpPr>
        <p:spPr bwMode="auto">
          <a:xfrm>
            <a:off x="0" y="47625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sv-SE" altLang="sv-SE" sz="4400">
                <a:solidFill>
                  <a:schemeClr val="tx2"/>
                </a:solidFill>
              </a:rPr>
              <a:t>Östersunds kommuns vision:</a:t>
            </a:r>
          </a:p>
        </p:txBody>
      </p:sp>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23F5ECEB-16E6-4F91-B4DA-3CC7EB5849EC}"/>
              </a:ext>
            </a:extLst>
          </p:cNvPr>
          <p:cNvSpPr>
            <a:spLocks noGrp="1" noChangeArrowheads="1"/>
          </p:cNvSpPr>
          <p:nvPr>
            <p:ph type="ctrTitle"/>
          </p:nvPr>
        </p:nvSpPr>
        <p:spPr>
          <a:xfrm>
            <a:off x="323850" y="1484313"/>
            <a:ext cx="4679950" cy="3024187"/>
          </a:xfrm>
        </p:spPr>
        <p:txBody>
          <a:bodyPr/>
          <a:lstStyle/>
          <a:p>
            <a:pPr algn="l" eaLnBrk="1" hangingPunct="1"/>
            <a:r>
              <a:rPr lang="sv-SE" altLang="sv-SE" sz="4000"/>
              <a:t>Alla som bor i, arbetar i, studerar i eller besöker Östersund ska sortera sina sopor</a:t>
            </a:r>
          </a:p>
        </p:txBody>
      </p:sp>
      <p:pic>
        <p:nvPicPr>
          <p:cNvPr id="37891" name="Picture 3">
            <a:extLst>
              <a:ext uri="{FF2B5EF4-FFF2-40B4-BE49-F238E27FC236}">
                <a16:creationId xmlns:a16="http://schemas.microsoft.com/office/drawing/2014/main" xmlns="" id="{DC563F5B-1D6C-4DE0-8539-9A99859E3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15888"/>
            <a:ext cx="3930650" cy="5526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imbildIMG_9858">
            <a:extLst>
              <a:ext uri="{FF2B5EF4-FFF2-40B4-BE49-F238E27FC236}">
                <a16:creationId xmlns:a16="http://schemas.microsoft.com/office/drawing/2014/main" xmlns="" id="{B84AE949-C940-4FE5-877B-B59E2E7C8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105" t="38625" r="41765" b="33276"/>
          <a:stretch>
            <a:fillRect/>
          </a:stretch>
        </p:blipFill>
        <p:spPr bwMode="auto">
          <a:xfrm>
            <a:off x="2916238" y="0"/>
            <a:ext cx="3455987"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a:extLst>
              <a:ext uri="{FF2B5EF4-FFF2-40B4-BE49-F238E27FC236}">
                <a16:creationId xmlns:a16="http://schemas.microsoft.com/office/drawing/2014/main" xmlns="" id="{6B8C7B39-FBF6-420C-885D-81C8112AA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2492375"/>
            <a:ext cx="230505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a:extLst>
              <a:ext uri="{FF2B5EF4-FFF2-40B4-BE49-F238E27FC236}">
                <a16:creationId xmlns:a16="http://schemas.microsoft.com/office/drawing/2014/main" xmlns="" id="{0F5D37BF-8C31-4C76-8640-19B7DD833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708275"/>
            <a:ext cx="2355850" cy="26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Rectangle 5">
            <a:extLst>
              <a:ext uri="{FF2B5EF4-FFF2-40B4-BE49-F238E27FC236}">
                <a16:creationId xmlns:a16="http://schemas.microsoft.com/office/drawing/2014/main" xmlns="" id="{D8D934A2-46CD-47EB-AD85-C2F68CB07818}"/>
              </a:ext>
            </a:extLst>
          </p:cNvPr>
          <p:cNvSpPr>
            <a:spLocks noChangeArrowheads="1"/>
          </p:cNvSpPr>
          <p:nvPr/>
        </p:nvSpPr>
        <p:spPr bwMode="auto">
          <a:xfrm>
            <a:off x="0" y="87313"/>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Vi som jobbar i kommunen:</a:t>
            </a:r>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IMGP5715_1200">
            <a:extLst>
              <a:ext uri="{FF2B5EF4-FFF2-40B4-BE49-F238E27FC236}">
                <a16:creationId xmlns:a16="http://schemas.microsoft.com/office/drawing/2014/main" xmlns="" id="{70136F82-2A36-4DEC-BEC5-F693438D0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37"/>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xmlns="" id="{B227953D-2C76-4940-AEDA-D67006CBF79F}"/>
              </a:ext>
            </a:extLst>
          </p:cNvPr>
          <p:cNvSpPr>
            <a:spLocks noChangeArrowheads="1"/>
          </p:cNvSpPr>
          <p:nvPr/>
        </p:nvSpPr>
        <p:spPr bwMode="auto">
          <a:xfrm>
            <a:off x="395288" y="5084763"/>
            <a:ext cx="86677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sv-SE" altLang="sv-SE" sz="3600">
                <a:solidFill>
                  <a:schemeClr val="bg1"/>
                </a:solidFill>
                <a:cs typeface="Arial" panose="020B0604020202020204" pitchFamily="34" charset="0"/>
              </a:rPr>
              <a:t>Tänk på oss! </a:t>
            </a:r>
            <a:r>
              <a:rPr lang="sv-SE" altLang="sv-SE" sz="3600">
                <a:solidFill>
                  <a:schemeClr val="bg1"/>
                </a:solidFill>
              </a:rPr>
              <a:t>Visst hjälper ni oss?</a:t>
            </a:r>
          </a:p>
          <a:p>
            <a:pPr eaLnBrk="1" hangingPunct="1">
              <a:buFontTx/>
              <a:buNone/>
            </a:pPr>
            <a:endParaRPr lang="sv-SE" altLang="sv-SE" sz="3600">
              <a:solidFill>
                <a:schemeClr val="bg1"/>
              </a:solidFill>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xmlns="" id="{64484C59-BA83-490B-93A2-006EB8451601}"/>
              </a:ext>
            </a:extLst>
          </p:cNvPr>
          <p:cNvSpPr>
            <a:spLocks noGrp="1" noChangeArrowheads="1"/>
          </p:cNvSpPr>
          <p:nvPr>
            <p:ph type="ctrTitle"/>
          </p:nvPr>
        </p:nvSpPr>
        <p:spPr>
          <a:xfrm>
            <a:off x="539750" y="476250"/>
            <a:ext cx="7847013" cy="5040313"/>
          </a:xfrm>
        </p:spPr>
        <p:txBody>
          <a:bodyPr/>
          <a:lstStyle/>
          <a:p>
            <a:pPr eaLnBrk="1" hangingPunct="1"/>
            <a:r>
              <a:rPr lang="sv-SE" altLang="sv-SE">
                <a:solidFill>
                  <a:srgbClr val="003399"/>
                </a:solidFill>
              </a:rPr>
              <a:t>Kunskaper</a:t>
            </a:r>
            <a:r>
              <a:rPr lang="sv-SE" altLang="sv-SE"/>
              <a:t> </a:t>
            </a:r>
            <a:r>
              <a:rPr lang="sv-SE" altLang="sv-SE">
                <a:solidFill>
                  <a:schemeClr val="tx1"/>
                </a:solidFill>
              </a:rPr>
              <a:t>ger…</a:t>
            </a:r>
            <a:r>
              <a:rPr lang="sv-SE" altLang="sv-SE"/>
              <a:t/>
            </a:r>
            <a:br>
              <a:rPr lang="sv-SE" altLang="sv-SE"/>
            </a:br>
            <a:r>
              <a:rPr lang="sv-SE" altLang="sv-SE">
                <a:solidFill>
                  <a:srgbClr val="003399"/>
                </a:solidFill>
              </a:rPr>
              <a:t>Förståelse</a:t>
            </a:r>
            <a:r>
              <a:rPr lang="sv-SE" altLang="sv-SE"/>
              <a:t> ger…</a:t>
            </a:r>
            <a:br>
              <a:rPr lang="sv-SE" altLang="sv-SE"/>
            </a:br>
            <a:r>
              <a:rPr lang="sv-SE" altLang="sv-SE">
                <a:solidFill>
                  <a:srgbClr val="003399"/>
                </a:solidFill>
              </a:rPr>
              <a:t>Positiv attityd</a:t>
            </a:r>
            <a:r>
              <a:rPr lang="sv-SE" altLang="sv-SE"/>
              <a:t>. Lägg till… </a:t>
            </a:r>
            <a:br>
              <a:rPr lang="sv-SE" altLang="sv-SE"/>
            </a:br>
            <a:r>
              <a:rPr lang="sv-SE" altLang="sv-SE">
                <a:solidFill>
                  <a:srgbClr val="003399"/>
                </a:solidFill>
              </a:rPr>
              <a:t>Förutsättningar</a:t>
            </a:r>
            <a:r>
              <a:rPr lang="sv-SE" altLang="sv-SE"/>
              <a:t>. Då får vi… </a:t>
            </a:r>
            <a:br>
              <a:rPr lang="sv-SE" altLang="sv-SE"/>
            </a:br>
            <a:r>
              <a:rPr lang="sv-SE" altLang="sv-SE">
                <a:solidFill>
                  <a:srgbClr val="003399"/>
                </a:solidFill>
              </a:rPr>
              <a:t>Goda vanor på jobbet</a:t>
            </a:r>
            <a:r>
              <a:rPr lang="sv-SE" altLang="sv-SE"/>
              <a:t/>
            </a:r>
            <a:br>
              <a:rPr lang="sv-SE" altLang="sv-SE"/>
            </a:br>
            <a:r>
              <a:rPr lang="sv-SE" altLang="sv-SE"/>
              <a:t>- som vi kan </a:t>
            </a:r>
            <a:r>
              <a:rPr lang="sv-SE" altLang="sv-SE">
                <a:solidFill>
                  <a:srgbClr val="003399"/>
                </a:solidFill>
              </a:rPr>
              <a:t>ta med oss hem!</a:t>
            </a:r>
            <a:br>
              <a:rPr lang="sv-SE" altLang="sv-SE">
                <a:solidFill>
                  <a:srgbClr val="003399"/>
                </a:solidFill>
              </a:rPr>
            </a:br>
            <a:endParaRPr lang="sv-SE" altLang="sv-SE">
              <a:solidFill>
                <a:srgbClr val="003399"/>
              </a:solidFill>
            </a:endParaRPr>
          </a:p>
        </p:txBody>
      </p:sp>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xmlns="" id="{9761B3FE-F0BD-4E90-866D-6CE79E102867}"/>
              </a:ext>
            </a:extLst>
          </p:cNvPr>
          <p:cNvSpPr>
            <a:spLocks noGrp="1" noChangeArrowheads="1"/>
          </p:cNvSpPr>
          <p:nvPr>
            <p:ph type="ctrTitle"/>
          </p:nvPr>
        </p:nvSpPr>
        <p:spPr>
          <a:xfrm>
            <a:off x="0" y="374650"/>
            <a:ext cx="9144000" cy="1470025"/>
          </a:xfrm>
        </p:spPr>
        <p:txBody>
          <a:bodyPr/>
          <a:lstStyle/>
          <a:p>
            <a:pPr eaLnBrk="1" hangingPunct="1"/>
            <a:r>
              <a:rPr lang="sv-SE" altLang="sv-SE"/>
              <a:t>Kommunikationsstrategi:</a:t>
            </a:r>
            <a:br>
              <a:rPr lang="sv-SE" altLang="sv-SE"/>
            </a:br>
            <a:r>
              <a:rPr lang="sv-SE" altLang="sv-SE"/>
              <a:t>inifrån och ut </a:t>
            </a:r>
          </a:p>
        </p:txBody>
      </p:sp>
      <p:sp>
        <p:nvSpPr>
          <p:cNvPr id="41987" name="Text Box 3">
            <a:extLst>
              <a:ext uri="{FF2B5EF4-FFF2-40B4-BE49-F238E27FC236}">
                <a16:creationId xmlns:a16="http://schemas.microsoft.com/office/drawing/2014/main" xmlns="" id="{49322F81-5D3E-4030-9F79-5104E5A046BD}"/>
              </a:ext>
            </a:extLst>
          </p:cNvPr>
          <p:cNvSpPr txBox="1">
            <a:spLocks noChangeArrowheads="1"/>
          </p:cNvSpPr>
          <p:nvPr/>
        </p:nvSpPr>
        <p:spPr bwMode="auto">
          <a:xfrm>
            <a:off x="757238" y="2260600"/>
            <a:ext cx="8135937"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sv-SE" altLang="sv-SE" sz="3600">
                <a:cs typeface="Arial" panose="020B0604020202020204" pitchFamily="34" charset="0"/>
              </a:rPr>
              <a:t> Miljöombud, Fastighet, Städ, vaktisar</a:t>
            </a:r>
          </a:p>
          <a:p>
            <a:pPr eaLnBrk="1" hangingPunct="1">
              <a:spcBef>
                <a:spcPct val="50000"/>
              </a:spcBef>
            </a:pPr>
            <a:r>
              <a:rPr lang="sv-SE" altLang="sv-SE" sz="3600">
                <a:cs typeface="Arial" panose="020B0604020202020204" pitchFamily="34" charset="0"/>
              </a:rPr>
              <a:t> Ca 6 000 kommunanställda</a:t>
            </a:r>
          </a:p>
          <a:p>
            <a:pPr eaLnBrk="1" hangingPunct="1">
              <a:spcBef>
                <a:spcPct val="50000"/>
              </a:spcBef>
            </a:pPr>
            <a:r>
              <a:rPr lang="sv-SE" altLang="sv-SE" sz="3600">
                <a:cs typeface="Arial" panose="020B0604020202020204" pitchFamily="34" charset="0"/>
              </a:rPr>
              <a:t> Ca 15 000 brukare</a:t>
            </a:r>
          </a:p>
          <a:p>
            <a:pPr eaLnBrk="1" hangingPunct="1">
              <a:spcBef>
                <a:spcPct val="50000"/>
              </a:spcBef>
            </a:pPr>
            <a:r>
              <a:rPr lang="sv-SE" altLang="sv-SE" sz="3600">
                <a:cs typeface="Arial" panose="020B0604020202020204" pitchFamily="34" charset="0"/>
              </a:rPr>
              <a:t> 20 000 tar med sig beteendet hem…</a:t>
            </a:r>
          </a:p>
        </p:txBody>
      </p:sp>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4D971718-448D-4D6E-9F7A-96D82B2191D3}"/>
              </a:ext>
            </a:extLst>
          </p:cNvPr>
          <p:cNvSpPr>
            <a:spLocks noChangeArrowheads="1"/>
          </p:cNvSpPr>
          <p:nvPr/>
        </p:nvSpPr>
        <p:spPr bwMode="auto">
          <a:xfrm>
            <a:off x="107950" y="550863"/>
            <a:ext cx="4283075"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dirty="0">
                <a:solidFill>
                  <a:schemeClr val="tx2"/>
                </a:solidFill>
              </a:rPr>
              <a:t>Juli 2016:</a:t>
            </a:r>
          </a:p>
          <a:p>
            <a:pPr algn="ctr" eaLnBrk="1" hangingPunct="1">
              <a:spcBef>
                <a:spcPct val="0"/>
              </a:spcBef>
              <a:buFontTx/>
              <a:buNone/>
            </a:pPr>
            <a:endParaRPr lang="sv-SE" altLang="sv-SE" sz="4400" dirty="0">
              <a:solidFill>
                <a:schemeClr val="tx2"/>
              </a:solidFill>
            </a:endParaRPr>
          </a:p>
          <a:p>
            <a:pPr algn="ctr" eaLnBrk="1" hangingPunct="1">
              <a:spcBef>
                <a:spcPct val="0"/>
              </a:spcBef>
              <a:buFontTx/>
              <a:buNone/>
            </a:pPr>
            <a:r>
              <a:rPr lang="sv-SE" altLang="sv-SE" sz="4400" dirty="0">
                <a:solidFill>
                  <a:schemeClr val="tx2"/>
                </a:solidFill>
              </a:rPr>
              <a:t>Avfallstrappan inskriven i miljöbalken</a:t>
            </a:r>
          </a:p>
          <a:p>
            <a:pPr algn="ctr" eaLnBrk="1" hangingPunct="1">
              <a:spcBef>
                <a:spcPct val="0"/>
              </a:spcBef>
              <a:buFontTx/>
              <a:buNone/>
            </a:pPr>
            <a:endParaRPr lang="sv-SE" altLang="sv-SE" sz="4400" dirty="0">
              <a:solidFill>
                <a:schemeClr val="tx2"/>
              </a:solidFill>
            </a:endParaRPr>
          </a:p>
          <a:p>
            <a:pPr algn="ctr" eaLnBrk="1" hangingPunct="1">
              <a:spcBef>
                <a:spcPct val="0"/>
              </a:spcBef>
              <a:buFontTx/>
              <a:buNone/>
            </a:pPr>
            <a:r>
              <a:rPr lang="sv-SE" altLang="sv-SE" sz="4400" dirty="0">
                <a:solidFill>
                  <a:schemeClr val="tx2"/>
                </a:solidFill>
              </a:rPr>
              <a:t>Nu skriver vi ny </a:t>
            </a:r>
            <a:r>
              <a:rPr lang="sv-SE" altLang="sv-SE" sz="4400" dirty="0">
                <a:solidFill>
                  <a:schemeClr val="tx2"/>
                </a:solidFill>
                <a:hlinkClick r:id="rId3"/>
              </a:rPr>
              <a:t>Avfallsplan</a:t>
            </a:r>
            <a:endParaRPr lang="sv-SE" altLang="sv-SE" sz="4400" dirty="0">
              <a:solidFill>
                <a:schemeClr val="tx2"/>
              </a:solidFill>
            </a:endParaRPr>
          </a:p>
        </p:txBody>
      </p:sp>
      <p:pic>
        <p:nvPicPr>
          <p:cNvPr id="43011" name="Bildobjekt 1">
            <a:extLst>
              <a:ext uri="{FF2B5EF4-FFF2-40B4-BE49-F238E27FC236}">
                <a16:creationId xmlns:a16="http://schemas.microsoft.com/office/drawing/2014/main" xmlns="" id="{E7ED7205-9DCA-41DC-BEAC-9571237518F6}"/>
              </a:ext>
            </a:extLst>
          </p:cNvPr>
          <p:cNvPicPr>
            <a:picLocks noChangeAspect="1"/>
          </p:cNvPicPr>
          <p:nvPr/>
        </p:nvPicPr>
        <p:blipFill>
          <a:blip r:embed="rId4">
            <a:extLst>
              <a:ext uri="{28A0092B-C50C-407E-A947-70E740481C1C}">
                <a14:useLocalDpi xmlns:a14="http://schemas.microsoft.com/office/drawing/2010/main" val="0"/>
              </a:ext>
            </a:extLst>
          </a:blip>
          <a:srcRect b="6255"/>
          <a:stretch>
            <a:fillRect/>
          </a:stretch>
        </p:blipFill>
        <p:spPr bwMode="auto">
          <a:xfrm>
            <a:off x="4859338" y="188913"/>
            <a:ext cx="40767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4">
            <a:extLst>
              <a:ext uri="{FF2B5EF4-FFF2-40B4-BE49-F238E27FC236}">
                <a16:creationId xmlns:a16="http://schemas.microsoft.com/office/drawing/2014/main" xmlns="" id="{9C1D3815-3AC5-406E-9117-43A8797CBECD}"/>
              </a:ext>
            </a:extLst>
          </p:cNvPr>
          <p:cNvSpPr>
            <a:spLocks noChangeArrowheads="1"/>
          </p:cNvSpPr>
          <p:nvPr/>
        </p:nvSpPr>
        <p:spPr bwMode="auto">
          <a:xfrm>
            <a:off x="2700338" y="1773238"/>
            <a:ext cx="3598862" cy="2087562"/>
          </a:xfrm>
          <a:prstGeom prst="wedgeEllipseCallout">
            <a:avLst>
              <a:gd name="adj1" fmla="val -47972"/>
              <a:gd name="adj2" fmla="val 85819"/>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3000"/>
              <a:t>Men det blir just inte så mycket här… </a:t>
            </a:r>
          </a:p>
        </p:txBody>
      </p:sp>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a:extLst>
              <a:ext uri="{FF2B5EF4-FFF2-40B4-BE49-F238E27FC236}">
                <a16:creationId xmlns:a16="http://schemas.microsoft.com/office/drawing/2014/main" xmlns="" id="{4DCBBC5C-A908-4D6D-BF76-C5EA6662ADC7}"/>
              </a:ext>
            </a:extLst>
          </p:cNvPr>
          <p:cNvSpPr>
            <a:spLocks noChangeArrowheads="1"/>
          </p:cNvSpPr>
          <p:nvPr/>
        </p:nvSpPr>
        <p:spPr bwMode="auto">
          <a:xfrm>
            <a:off x="1258888" y="1268413"/>
            <a:ext cx="2881312" cy="1655762"/>
          </a:xfrm>
          <a:prstGeom prst="wedgeEllipseCallout">
            <a:avLst>
              <a:gd name="adj1" fmla="val -39477"/>
              <a:gd name="adj2" fmla="val 91898"/>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59" name="AutoShape 3">
            <a:extLst>
              <a:ext uri="{FF2B5EF4-FFF2-40B4-BE49-F238E27FC236}">
                <a16:creationId xmlns:a16="http://schemas.microsoft.com/office/drawing/2014/main" xmlns="" id="{61323815-CD23-46E5-ADFB-F24663481B85}"/>
              </a:ext>
            </a:extLst>
          </p:cNvPr>
          <p:cNvSpPr>
            <a:spLocks noChangeArrowheads="1"/>
          </p:cNvSpPr>
          <p:nvPr/>
        </p:nvSpPr>
        <p:spPr bwMode="auto">
          <a:xfrm>
            <a:off x="1474788" y="1196975"/>
            <a:ext cx="2881312" cy="1655763"/>
          </a:xfrm>
          <a:prstGeom prst="wedgeEllipseCallout">
            <a:avLst>
              <a:gd name="adj1" fmla="val -39477"/>
              <a:gd name="adj2" fmla="val 91898"/>
            </a:avLst>
          </a:prstGeom>
          <a:solidFill>
            <a:srgbClr val="BDBF0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0" name="AutoShape 4">
            <a:extLst>
              <a:ext uri="{FF2B5EF4-FFF2-40B4-BE49-F238E27FC236}">
                <a16:creationId xmlns:a16="http://schemas.microsoft.com/office/drawing/2014/main" xmlns="" id="{4A1F6C4E-42A0-4EAA-8AF2-202AA77E2AD5}"/>
              </a:ext>
            </a:extLst>
          </p:cNvPr>
          <p:cNvSpPr>
            <a:spLocks noChangeArrowheads="1"/>
          </p:cNvSpPr>
          <p:nvPr/>
        </p:nvSpPr>
        <p:spPr bwMode="auto">
          <a:xfrm>
            <a:off x="1835150" y="1628775"/>
            <a:ext cx="2881313" cy="1655763"/>
          </a:xfrm>
          <a:prstGeom prst="wedgeEllipseCallout">
            <a:avLst>
              <a:gd name="adj1" fmla="val -39532"/>
              <a:gd name="adj2" fmla="val 91898"/>
            </a:avLst>
          </a:prstGeom>
          <a:solidFill>
            <a:srgbClr val="0A3B3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solidFill>
                  <a:schemeClr val="bg1"/>
                </a:solidFill>
              </a:rPr>
              <a:t>Men det blir just inte så mycket här… </a:t>
            </a:r>
          </a:p>
        </p:txBody>
      </p:sp>
      <p:sp>
        <p:nvSpPr>
          <p:cNvPr id="45061" name="AutoShape 5">
            <a:extLst>
              <a:ext uri="{FF2B5EF4-FFF2-40B4-BE49-F238E27FC236}">
                <a16:creationId xmlns:a16="http://schemas.microsoft.com/office/drawing/2014/main" xmlns="" id="{04A85063-3F77-4263-AC9C-70B278776CF7}"/>
              </a:ext>
            </a:extLst>
          </p:cNvPr>
          <p:cNvSpPr>
            <a:spLocks noChangeArrowheads="1"/>
          </p:cNvSpPr>
          <p:nvPr/>
        </p:nvSpPr>
        <p:spPr bwMode="auto">
          <a:xfrm>
            <a:off x="1474788" y="1628775"/>
            <a:ext cx="2881312" cy="1655763"/>
          </a:xfrm>
          <a:prstGeom prst="wedgeEllipseCallout">
            <a:avLst>
              <a:gd name="adj1" fmla="val -39477"/>
              <a:gd name="adj2" fmla="val 91898"/>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2" name="AutoShape 6">
            <a:extLst>
              <a:ext uri="{FF2B5EF4-FFF2-40B4-BE49-F238E27FC236}">
                <a16:creationId xmlns:a16="http://schemas.microsoft.com/office/drawing/2014/main" xmlns="" id="{6C3929E6-CEA1-42ED-B688-F7AE6804C60D}"/>
              </a:ext>
            </a:extLst>
          </p:cNvPr>
          <p:cNvSpPr>
            <a:spLocks noChangeArrowheads="1"/>
          </p:cNvSpPr>
          <p:nvPr/>
        </p:nvSpPr>
        <p:spPr bwMode="auto">
          <a:xfrm>
            <a:off x="1690688" y="1989138"/>
            <a:ext cx="2881312" cy="1655762"/>
          </a:xfrm>
          <a:prstGeom prst="wedgeEllipseCallout">
            <a:avLst>
              <a:gd name="adj1" fmla="val -39477"/>
              <a:gd name="adj2" fmla="val 91898"/>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3" name="AutoShape 7">
            <a:extLst>
              <a:ext uri="{FF2B5EF4-FFF2-40B4-BE49-F238E27FC236}">
                <a16:creationId xmlns:a16="http://schemas.microsoft.com/office/drawing/2014/main" xmlns="" id="{7060A001-2D8A-483F-A34F-F1CEC4944264}"/>
              </a:ext>
            </a:extLst>
          </p:cNvPr>
          <p:cNvSpPr>
            <a:spLocks noChangeArrowheads="1"/>
          </p:cNvSpPr>
          <p:nvPr/>
        </p:nvSpPr>
        <p:spPr bwMode="auto">
          <a:xfrm>
            <a:off x="5794375" y="-26988"/>
            <a:ext cx="2881313" cy="1655763"/>
          </a:xfrm>
          <a:prstGeom prst="wedgeEllipseCallout">
            <a:avLst>
              <a:gd name="adj1" fmla="val -39477"/>
              <a:gd name="adj2" fmla="val 91898"/>
            </a:avLst>
          </a:prstGeom>
          <a:solidFill>
            <a:srgbClr val="BDBF0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4" name="AutoShape 8">
            <a:extLst>
              <a:ext uri="{FF2B5EF4-FFF2-40B4-BE49-F238E27FC236}">
                <a16:creationId xmlns:a16="http://schemas.microsoft.com/office/drawing/2014/main" xmlns="" id="{17D3FC4B-27D2-4410-B8D4-EB15F37B354A}"/>
              </a:ext>
            </a:extLst>
          </p:cNvPr>
          <p:cNvSpPr>
            <a:spLocks noChangeArrowheads="1"/>
          </p:cNvSpPr>
          <p:nvPr/>
        </p:nvSpPr>
        <p:spPr bwMode="auto">
          <a:xfrm>
            <a:off x="4211638" y="1484313"/>
            <a:ext cx="2881312" cy="1655762"/>
          </a:xfrm>
          <a:prstGeom prst="wedgeEllipseCallout">
            <a:avLst>
              <a:gd name="adj1" fmla="val -39477"/>
              <a:gd name="adj2" fmla="val 91898"/>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5" name="AutoShape 9">
            <a:extLst>
              <a:ext uri="{FF2B5EF4-FFF2-40B4-BE49-F238E27FC236}">
                <a16:creationId xmlns:a16="http://schemas.microsoft.com/office/drawing/2014/main" xmlns="" id="{7D2DDF0A-BA3E-41C0-B39F-9EA56BE215AC}"/>
              </a:ext>
            </a:extLst>
          </p:cNvPr>
          <p:cNvSpPr>
            <a:spLocks noChangeArrowheads="1"/>
          </p:cNvSpPr>
          <p:nvPr/>
        </p:nvSpPr>
        <p:spPr bwMode="auto">
          <a:xfrm>
            <a:off x="3995738" y="1844675"/>
            <a:ext cx="2881312" cy="1655763"/>
          </a:xfrm>
          <a:prstGeom prst="wedgeEllipseCallout">
            <a:avLst>
              <a:gd name="adj1" fmla="val -39532"/>
              <a:gd name="adj2" fmla="val 91898"/>
            </a:avLst>
          </a:prstGeom>
          <a:solidFill>
            <a:srgbClr val="0A3B3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solidFill>
                  <a:schemeClr val="bg1"/>
                </a:solidFill>
              </a:rPr>
              <a:t>Men det blir just inte så mycket här… </a:t>
            </a:r>
          </a:p>
        </p:txBody>
      </p:sp>
      <p:sp>
        <p:nvSpPr>
          <p:cNvPr id="45066" name="AutoShape 10">
            <a:extLst>
              <a:ext uri="{FF2B5EF4-FFF2-40B4-BE49-F238E27FC236}">
                <a16:creationId xmlns:a16="http://schemas.microsoft.com/office/drawing/2014/main" xmlns="" id="{7DF1C3D5-35F8-4380-94EA-5DCF56912C23}"/>
              </a:ext>
            </a:extLst>
          </p:cNvPr>
          <p:cNvSpPr>
            <a:spLocks noChangeArrowheads="1"/>
          </p:cNvSpPr>
          <p:nvPr/>
        </p:nvSpPr>
        <p:spPr bwMode="auto">
          <a:xfrm>
            <a:off x="2122488" y="-242888"/>
            <a:ext cx="2881312" cy="1655763"/>
          </a:xfrm>
          <a:prstGeom prst="wedgeEllipseCallout">
            <a:avLst>
              <a:gd name="adj1" fmla="val -39477"/>
              <a:gd name="adj2" fmla="val 91898"/>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7" name="AutoShape 11">
            <a:extLst>
              <a:ext uri="{FF2B5EF4-FFF2-40B4-BE49-F238E27FC236}">
                <a16:creationId xmlns:a16="http://schemas.microsoft.com/office/drawing/2014/main" xmlns="" id="{B8CDC320-7CBB-40D4-9D42-0B96CF4B46AB}"/>
              </a:ext>
            </a:extLst>
          </p:cNvPr>
          <p:cNvSpPr>
            <a:spLocks noChangeArrowheads="1"/>
          </p:cNvSpPr>
          <p:nvPr/>
        </p:nvSpPr>
        <p:spPr bwMode="auto">
          <a:xfrm>
            <a:off x="-254000" y="1557338"/>
            <a:ext cx="2881313" cy="1655762"/>
          </a:xfrm>
          <a:prstGeom prst="wedgeEllipseCallout">
            <a:avLst>
              <a:gd name="adj1" fmla="val -39477"/>
              <a:gd name="adj2" fmla="val 91898"/>
            </a:avLst>
          </a:prstGeom>
          <a:solidFill>
            <a:srgbClr val="BDBF0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8" name="AutoShape 12">
            <a:extLst>
              <a:ext uri="{FF2B5EF4-FFF2-40B4-BE49-F238E27FC236}">
                <a16:creationId xmlns:a16="http://schemas.microsoft.com/office/drawing/2014/main" xmlns="" id="{CAB6E8D3-2AB0-4C1B-B970-0B7D6A7C281D}"/>
              </a:ext>
            </a:extLst>
          </p:cNvPr>
          <p:cNvSpPr>
            <a:spLocks noChangeArrowheads="1"/>
          </p:cNvSpPr>
          <p:nvPr/>
        </p:nvSpPr>
        <p:spPr bwMode="auto">
          <a:xfrm>
            <a:off x="971550" y="3357563"/>
            <a:ext cx="2881313" cy="1655762"/>
          </a:xfrm>
          <a:prstGeom prst="wedgeEllipseCallout">
            <a:avLst>
              <a:gd name="adj1" fmla="val -39477"/>
              <a:gd name="adj2" fmla="val 91898"/>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69" name="AutoShape 13">
            <a:extLst>
              <a:ext uri="{FF2B5EF4-FFF2-40B4-BE49-F238E27FC236}">
                <a16:creationId xmlns:a16="http://schemas.microsoft.com/office/drawing/2014/main" xmlns="" id="{008B35FE-F707-42C6-9338-6CC4121082A3}"/>
              </a:ext>
            </a:extLst>
          </p:cNvPr>
          <p:cNvSpPr>
            <a:spLocks noChangeArrowheads="1"/>
          </p:cNvSpPr>
          <p:nvPr/>
        </p:nvSpPr>
        <p:spPr bwMode="auto">
          <a:xfrm>
            <a:off x="2266950" y="3789363"/>
            <a:ext cx="2881313" cy="1655762"/>
          </a:xfrm>
          <a:prstGeom prst="wedgeEllipseCallout">
            <a:avLst>
              <a:gd name="adj1" fmla="val -39532"/>
              <a:gd name="adj2" fmla="val 91898"/>
            </a:avLst>
          </a:prstGeom>
          <a:solidFill>
            <a:srgbClr val="0A3B3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solidFill>
                  <a:schemeClr val="bg1"/>
                </a:solidFill>
              </a:rPr>
              <a:t>Men det blir just inte så mycket här… </a:t>
            </a:r>
          </a:p>
        </p:txBody>
      </p:sp>
      <p:sp>
        <p:nvSpPr>
          <p:cNvPr id="45070" name="AutoShape 14">
            <a:extLst>
              <a:ext uri="{FF2B5EF4-FFF2-40B4-BE49-F238E27FC236}">
                <a16:creationId xmlns:a16="http://schemas.microsoft.com/office/drawing/2014/main" xmlns="" id="{5C036D9D-0E43-488D-A52A-CDED2188EB21}"/>
              </a:ext>
            </a:extLst>
          </p:cNvPr>
          <p:cNvSpPr>
            <a:spLocks noChangeArrowheads="1"/>
          </p:cNvSpPr>
          <p:nvPr/>
        </p:nvSpPr>
        <p:spPr bwMode="auto">
          <a:xfrm>
            <a:off x="6659563" y="3502025"/>
            <a:ext cx="2881312" cy="1655763"/>
          </a:xfrm>
          <a:prstGeom prst="wedgeEllipseCallout">
            <a:avLst>
              <a:gd name="adj1" fmla="val -39477"/>
              <a:gd name="adj2" fmla="val 91898"/>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1" name="AutoShape 15">
            <a:extLst>
              <a:ext uri="{FF2B5EF4-FFF2-40B4-BE49-F238E27FC236}">
                <a16:creationId xmlns:a16="http://schemas.microsoft.com/office/drawing/2014/main" xmlns="" id="{90F2A55F-224E-4B31-A325-B42053343884}"/>
              </a:ext>
            </a:extLst>
          </p:cNvPr>
          <p:cNvSpPr>
            <a:spLocks noChangeArrowheads="1"/>
          </p:cNvSpPr>
          <p:nvPr/>
        </p:nvSpPr>
        <p:spPr bwMode="auto">
          <a:xfrm>
            <a:off x="4211638" y="3860800"/>
            <a:ext cx="2881312" cy="1655763"/>
          </a:xfrm>
          <a:prstGeom prst="wedgeEllipseCallout">
            <a:avLst>
              <a:gd name="adj1" fmla="val -39477"/>
              <a:gd name="adj2" fmla="val 91898"/>
            </a:avLst>
          </a:prstGeom>
          <a:solidFill>
            <a:srgbClr val="BDBF0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2" name="AutoShape 16">
            <a:extLst>
              <a:ext uri="{FF2B5EF4-FFF2-40B4-BE49-F238E27FC236}">
                <a16:creationId xmlns:a16="http://schemas.microsoft.com/office/drawing/2014/main" xmlns="" id="{47755310-A138-4123-8066-302B91C4B676}"/>
              </a:ext>
            </a:extLst>
          </p:cNvPr>
          <p:cNvSpPr>
            <a:spLocks noChangeArrowheads="1"/>
          </p:cNvSpPr>
          <p:nvPr/>
        </p:nvSpPr>
        <p:spPr bwMode="auto">
          <a:xfrm>
            <a:off x="3635375" y="3357563"/>
            <a:ext cx="2881313" cy="1655762"/>
          </a:xfrm>
          <a:prstGeom prst="wedgeEllipseCallout">
            <a:avLst>
              <a:gd name="adj1" fmla="val -39477"/>
              <a:gd name="adj2" fmla="val 91898"/>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3" name="AutoShape 17">
            <a:extLst>
              <a:ext uri="{FF2B5EF4-FFF2-40B4-BE49-F238E27FC236}">
                <a16:creationId xmlns:a16="http://schemas.microsoft.com/office/drawing/2014/main" xmlns="" id="{CCFA4529-75CD-41E8-8E9B-1309126A1299}"/>
              </a:ext>
            </a:extLst>
          </p:cNvPr>
          <p:cNvSpPr>
            <a:spLocks noChangeArrowheads="1"/>
          </p:cNvSpPr>
          <p:nvPr/>
        </p:nvSpPr>
        <p:spPr bwMode="auto">
          <a:xfrm>
            <a:off x="4138613" y="115888"/>
            <a:ext cx="2881312" cy="1655762"/>
          </a:xfrm>
          <a:prstGeom prst="wedgeEllipseCallout">
            <a:avLst>
              <a:gd name="adj1" fmla="val -39532"/>
              <a:gd name="adj2" fmla="val 91898"/>
            </a:avLst>
          </a:prstGeom>
          <a:solidFill>
            <a:srgbClr val="0A3B3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solidFill>
                  <a:schemeClr val="bg1"/>
                </a:solidFill>
              </a:rPr>
              <a:t>Men det blir just inte så mycket här… </a:t>
            </a:r>
          </a:p>
        </p:txBody>
      </p:sp>
      <p:sp>
        <p:nvSpPr>
          <p:cNvPr id="45074" name="AutoShape 18">
            <a:extLst>
              <a:ext uri="{FF2B5EF4-FFF2-40B4-BE49-F238E27FC236}">
                <a16:creationId xmlns:a16="http://schemas.microsoft.com/office/drawing/2014/main" xmlns="" id="{2F3AA235-8A66-4185-881A-D682EE9FA038}"/>
              </a:ext>
            </a:extLst>
          </p:cNvPr>
          <p:cNvSpPr>
            <a:spLocks noChangeArrowheads="1"/>
          </p:cNvSpPr>
          <p:nvPr/>
        </p:nvSpPr>
        <p:spPr bwMode="auto">
          <a:xfrm>
            <a:off x="323850" y="3357563"/>
            <a:ext cx="2881313" cy="1655762"/>
          </a:xfrm>
          <a:prstGeom prst="wedgeEllipseCallout">
            <a:avLst>
              <a:gd name="adj1" fmla="val -39477"/>
              <a:gd name="adj2" fmla="val 91898"/>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5" name="AutoShape 19">
            <a:extLst>
              <a:ext uri="{FF2B5EF4-FFF2-40B4-BE49-F238E27FC236}">
                <a16:creationId xmlns:a16="http://schemas.microsoft.com/office/drawing/2014/main" xmlns="" id="{C390DD6B-DDB0-4C90-8539-D2C3B00787DE}"/>
              </a:ext>
            </a:extLst>
          </p:cNvPr>
          <p:cNvSpPr>
            <a:spLocks noChangeArrowheads="1"/>
          </p:cNvSpPr>
          <p:nvPr/>
        </p:nvSpPr>
        <p:spPr bwMode="auto">
          <a:xfrm>
            <a:off x="6946900" y="1628775"/>
            <a:ext cx="2881313" cy="1655763"/>
          </a:xfrm>
          <a:prstGeom prst="wedgeEllipseCallout">
            <a:avLst>
              <a:gd name="adj1" fmla="val -39477"/>
              <a:gd name="adj2" fmla="val 91898"/>
            </a:avLst>
          </a:prstGeom>
          <a:solidFill>
            <a:srgbClr val="BDBF0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6" name="AutoShape 20">
            <a:extLst>
              <a:ext uri="{FF2B5EF4-FFF2-40B4-BE49-F238E27FC236}">
                <a16:creationId xmlns:a16="http://schemas.microsoft.com/office/drawing/2014/main" xmlns="" id="{F6101FA8-04A2-4000-A7ED-C02BBB8079C6}"/>
              </a:ext>
            </a:extLst>
          </p:cNvPr>
          <p:cNvSpPr>
            <a:spLocks noChangeArrowheads="1"/>
          </p:cNvSpPr>
          <p:nvPr/>
        </p:nvSpPr>
        <p:spPr bwMode="auto">
          <a:xfrm>
            <a:off x="250825" y="-26988"/>
            <a:ext cx="2881313" cy="1655763"/>
          </a:xfrm>
          <a:prstGeom prst="wedgeEllipseCallout">
            <a:avLst>
              <a:gd name="adj1" fmla="val -39477"/>
              <a:gd name="adj2" fmla="val 91898"/>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7" name="AutoShape 21">
            <a:extLst>
              <a:ext uri="{FF2B5EF4-FFF2-40B4-BE49-F238E27FC236}">
                <a16:creationId xmlns:a16="http://schemas.microsoft.com/office/drawing/2014/main" xmlns="" id="{7B3007DF-0ACE-45FA-AB72-180AFA36FAF9}"/>
              </a:ext>
            </a:extLst>
          </p:cNvPr>
          <p:cNvSpPr>
            <a:spLocks noChangeArrowheads="1"/>
          </p:cNvSpPr>
          <p:nvPr/>
        </p:nvSpPr>
        <p:spPr bwMode="auto">
          <a:xfrm>
            <a:off x="106363" y="2492375"/>
            <a:ext cx="2881312" cy="1655763"/>
          </a:xfrm>
          <a:prstGeom prst="wedgeEllipseCallout">
            <a:avLst>
              <a:gd name="adj1" fmla="val -39532"/>
              <a:gd name="adj2" fmla="val 91898"/>
            </a:avLst>
          </a:prstGeom>
          <a:solidFill>
            <a:srgbClr val="0A3B3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solidFill>
                  <a:schemeClr val="bg1"/>
                </a:solidFill>
              </a:rPr>
              <a:t>Men det blir just inte så mycket här… </a:t>
            </a:r>
          </a:p>
        </p:txBody>
      </p:sp>
      <p:sp>
        <p:nvSpPr>
          <p:cNvPr id="45078" name="AutoShape 22">
            <a:extLst>
              <a:ext uri="{FF2B5EF4-FFF2-40B4-BE49-F238E27FC236}">
                <a16:creationId xmlns:a16="http://schemas.microsoft.com/office/drawing/2014/main" xmlns="" id="{1DE13C43-C05E-4E1D-81DD-55B73CAF0F4D}"/>
              </a:ext>
            </a:extLst>
          </p:cNvPr>
          <p:cNvSpPr>
            <a:spLocks noChangeArrowheads="1"/>
          </p:cNvSpPr>
          <p:nvPr/>
        </p:nvSpPr>
        <p:spPr bwMode="auto">
          <a:xfrm>
            <a:off x="3417888" y="1773238"/>
            <a:ext cx="2881312" cy="1655762"/>
          </a:xfrm>
          <a:prstGeom prst="wedgeEllipseCallout">
            <a:avLst>
              <a:gd name="adj1" fmla="val -39477"/>
              <a:gd name="adj2" fmla="val 91898"/>
            </a:avLst>
          </a:prstGeom>
          <a:solidFill>
            <a:srgbClr val="F147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79" name="AutoShape 23">
            <a:extLst>
              <a:ext uri="{FF2B5EF4-FFF2-40B4-BE49-F238E27FC236}">
                <a16:creationId xmlns:a16="http://schemas.microsoft.com/office/drawing/2014/main" xmlns="" id="{C964BF61-1B38-4515-9BFF-DF60733EF7E3}"/>
              </a:ext>
            </a:extLst>
          </p:cNvPr>
          <p:cNvSpPr>
            <a:spLocks noChangeArrowheads="1"/>
          </p:cNvSpPr>
          <p:nvPr/>
        </p:nvSpPr>
        <p:spPr bwMode="auto">
          <a:xfrm>
            <a:off x="2554288" y="333375"/>
            <a:ext cx="2881312" cy="1655763"/>
          </a:xfrm>
          <a:prstGeom prst="wedgeEllipseCallout">
            <a:avLst>
              <a:gd name="adj1" fmla="val -39477"/>
              <a:gd name="adj2" fmla="val 91898"/>
            </a:avLst>
          </a:prstGeom>
          <a:solidFill>
            <a:srgbClr val="BDBF0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80" name="AutoShape 24">
            <a:extLst>
              <a:ext uri="{FF2B5EF4-FFF2-40B4-BE49-F238E27FC236}">
                <a16:creationId xmlns:a16="http://schemas.microsoft.com/office/drawing/2014/main" xmlns="" id="{DEC26933-D1DB-4252-994B-82E70A7A09D5}"/>
              </a:ext>
            </a:extLst>
          </p:cNvPr>
          <p:cNvSpPr>
            <a:spLocks noChangeArrowheads="1"/>
          </p:cNvSpPr>
          <p:nvPr/>
        </p:nvSpPr>
        <p:spPr bwMode="auto">
          <a:xfrm>
            <a:off x="6370638" y="333375"/>
            <a:ext cx="2881312" cy="1655763"/>
          </a:xfrm>
          <a:prstGeom prst="wedgeEllipseCallout">
            <a:avLst>
              <a:gd name="adj1" fmla="val -39477"/>
              <a:gd name="adj2" fmla="val 91898"/>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t>Men det blir just inte så mycket här… </a:t>
            </a:r>
          </a:p>
        </p:txBody>
      </p:sp>
      <p:sp>
        <p:nvSpPr>
          <p:cNvPr id="45081" name="AutoShape 25">
            <a:extLst>
              <a:ext uri="{FF2B5EF4-FFF2-40B4-BE49-F238E27FC236}">
                <a16:creationId xmlns:a16="http://schemas.microsoft.com/office/drawing/2014/main" xmlns="" id="{4804B33B-51F1-449A-839C-7C6F295D2348}"/>
              </a:ext>
            </a:extLst>
          </p:cNvPr>
          <p:cNvSpPr>
            <a:spLocks noChangeArrowheads="1"/>
          </p:cNvSpPr>
          <p:nvPr/>
        </p:nvSpPr>
        <p:spPr bwMode="auto">
          <a:xfrm>
            <a:off x="5938838" y="2708275"/>
            <a:ext cx="2881312" cy="1655763"/>
          </a:xfrm>
          <a:prstGeom prst="wedgeEllipseCallout">
            <a:avLst>
              <a:gd name="adj1" fmla="val -39532"/>
              <a:gd name="adj2" fmla="val 91898"/>
            </a:avLst>
          </a:prstGeom>
          <a:solidFill>
            <a:srgbClr val="0A3B3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400">
                <a:solidFill>
                  <a:schemeClr val="bg1"/>
                </a:solidFill>
              </a:rPr>
              <a:t>Men det blir just inte så mycket här… </a:t>
            </a:r>
          </a:p>
        </p:txBody>
      </p:sp>
    </p:spTree>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3" descr="homer-simpson">
            <a:extLst>
              <a:ext uri="{FF2B5EF4-FFF2-40B4-BE49-F238E27FC236}">
                <a16:creationId xmlns:a16="http://schemas.microsoft.com/office/drawing/2014/main" xmlns="" id="{99DE0A83-FD64-40F7-A3B1-816408EDA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188913"/>
            <a:ext cx="45529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xmlns="" id="{D225CAB1-D300-4B7F-8A51-699F187F9D06}"/>
              </a:ext>
            </a:extLst>
          </p:cNvPr>
          <p:cNvSpPr>
            <a:spLocks noGrp="1" noChangeArrowheads="1"/>
          </p:cNvSpPr>
          <p:nvPr>
            <p:ph type="ctrTitle"/>
          </p:nvPr>
        </p:nvSpPr>
        <p:spPr>
          <a:xfrm>
            <a:off x="-1255713" y="2708275"/>
            <a:ext cx="7772401" cy="1470025"/>
          </a:xfrm>
        </p:spPr>
        <p:txBody>
          <a:bodyPr/>
          <a:lstStyle/>
          <a:p>
            <a:pPr eaLnBrk="1" hangingPunct="1"/>
            <a:r>
              <a:rPr lang="sv-SE" altLang="sv-SE" sz="3600"/>
              <a:t>- Men jag sorterar ju!</a:t>
            </a: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rippsretro_3">
            <a:extLst>
              <a:ext uri="{FF2B5EF4-FFF2-40B4-BE49-F238E27FC236}">
                <a16:creationId xmlns:a16="http://schemas.microsoft.com/office/drawing/2014/main" xmlns="" id="{FE3885DC-FA04-40B8-AE27-FCF0C760A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391"/>
          <a:stretch>
            <a:fillRect/>
          </a:stretch>
        </p:blipFill>
        <p:spPr bwMode="auto">
          <a:xfrm>
            <a:off x="0" y="0"/>
            <a:ext cx="46164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descr="prippsretro_3">
            <a:extLst>
              <a:ext uri="{FF2B5EF4-FFF2-40B4-BE49-F238E27FC236}">
                <a16:creationId xmlns:a16="http://schemas.microsoft.com/office/drawing/2014/main" xmlns="" id="{19AE4FE6-5565-454C-A09B-10D3C1A97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993" t="1199" r="-1389" b="30956"/>
          <a:stretch>
            <a:fillRect/>
          </a:stretch>
        </p:blipFill>
        <p:spPr bwMode="auto">
          <a:xfrm>
            <a:off x="4572000" y="0"/>
            <a:ext cx="431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prippsretro_3">
            <a:extLst>
              <a:ext uri="{FF2B5EF4-FFF2-40B4-BE49-F238E27FC236}">
                <a16:creationId xmlns:a16="http://schemas.microsoft.com/office/drawing/2014/main" xmlns="" id="{06BBF8D4-A847-46DA-AD43-AE2019A5E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750"/>
          <a:stretch>
            <a:fillRect/>
          </a:stretch>
        </p:blipFill>
        <p:spPr bwMode="auto">
          <a:xfrm>
            <a:off x="4716463" y="3990975"/>
            <a:ext cx="442753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9">
            <a:extLst>
              <a:ext uri="{FF2B5EF4-FFF2-40B4-BE49-F238E27FC236}">
                <a16:creationId xmlns:a16="http://schemas.microsoft.com/office/drawing/2014/main" xmlns="" id="{865E3347-93C1-475F-8EA2-57BC8DDDD68C}"/>
              </a:ext>
            </a:extLst>
          </p:cNvPr>
          <p:cNvSpPr txBox="1">
            <a:spLocks noChangeArrowheads="1"/>
          </p:cNvSpPr>
          <p:nvPr/>
        </p:nvSpPr>
        <p:spPr bwMode="auto">
          <a:xfrm>
            <a:off x="4932363" y="250825"/>
            <a:ext cx="4140200"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v-SE" altLang="sv-SE" sz="2600">
                <a:latin typeface="Times New Roman" panose="02020603050405020304" pitchFamily="18" charset="0"/>
              </a:rPr>
              <a:t>”…tar liten plats, väger mindre, är lätta att kyla och sist men inte minst – ingen pant och inga tomflaskor med hem...</a:t>
            </a:r>
          </a:p>
          <a:p>
            <a:pPr eaLnBrk="1" hangingPunct="1">
              <a:spcBef>
                <a:spcPct val="50000"/>
              </a:spcBef>
              <a:buFontTx/>
              <a:buNone/>
            </a:pPr>
            <a:r>
              <a:rPr lang="sv-SE" altLang="sv-SE" sz="2600">
                <a:latin typeface="Times New Roman" panose="02020603050405020304" pitchFamily="18" charset="0"/>
              </a:rPr>
              <a:t>Ett litet extra tips, gör ett hål i botten på den tomma burken så sjunker den fortare.”</a:t>
            </a:r>
          </a:p>
        </p:txBody>
      </p:sp>
    </p:spTree>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opsortering_vit_A4_liggande">
            <a:extLst>
              <a:ext uri="{FF2B5EF4-FFF2-40B4-BE49-F238E27FC236}">
                <a16:creationId xmlns:a16="http://schemas.microsoft.com/office/drawing/2014/main" xmlns="" id="{4F108ED5-3F6A-48BF-989F-5389134E4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052513"/>
            <a:ext cx="475297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xmlns="" id="{D2224184-53C4-4C72-BBA6-E14487BAED5D}"/>
              </a:ext>
            </a:extLst>
          </p:cNvPr>
          <p:cNvSpPr>
            <a:spLocks noChangeArrowheads="1"/>
          </p:cNvSpPr>
          <p:nvPr/>
        </p:nvSpPr>
        <p:spPr bwMode="auto">
          <a:xfrm rot="-2700000">
            <a:off x="1398588" y="2492375"/>
            <a:ext cx="5910262" cy="1865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9" tIns="46025" rIns="92049" bIns="4602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sv-SE" altLang="sv-SE" sz="3600" b="1"/>
              <a:t>70 % </a:t>
            </a:r>
            <a:br>
              <a:rPr lang="sv-SE" altLang="sv-SE" sz="3600" b="1"/>
            </a:br>
            <a:r>
              <a:rPr lang="sv-SE" altLang="sv-SE" sz="3600" b="1"/>
              <a:t>felsorterat</a:t>
            </a:r>
          </a:p>
        </p:txBody>
      </p:sp>
      <p:sp>
        <p:nvSpPr>
          <p:cNvPr id="47108" name="Rectangle 4">
            <a:extLst>
              <a:ext uri="{FF2B5EF4-FFF2-40B4-BE49-F238E27FC236}">
                <a16:creationId xmlns:a16="http://schemas.microsoft.com/office/drawing/2014/main" xmlns="" id="{2BC3009B-FA0F-4C83-9009-224426E78AD1}"/>
              </a:ext>
            </a:extLst>
          </p:cNvPr>
          <p:cNvSpPr>
            <a:spLocks noGrp="1" noChangeArrowheads="1"/>
          </p:cNvSpPr>
          <p:nvPr>
            <p:ph type="title"/>
          </p:nvPr>
        </p:nvSpPr>
        <p:spPr/>
        <p:txBody>
          <a:bodyPr/>
          <a:lstStyle/>
          <a:p>
            <a:pPr eaLnBrk="1" hangingPunct="1"/>
            <a:r>
              <a:rPr lang="sv-SE" altLang="sv-SE"/>
              <a:t>Östersundarnas soppåse:</a:t>
            </a:r>
          </a:p>
        </p:txBody>
      </p:sp>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a:extLst>
              <a:ext uri="{FF2B5EF4-FFF2-40B4-BE49-F238E27FC236}">
                <a16:creationId xmlns:a16="http://schemas.microsoft.com/office/drawing/2014/main" xmlns="" id="{26BCC4B0-6892-47C2-BCAD-7EC08A0E6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3" t="1605" r="1405" b="2324"/>
          <a:stretch>
            <a:fillRect/>
          </a:stretch>
        </p:blipFill>
        <p:spPr bwMode="auto">
          <a:xfrm>
            <a:off x="-252413" y="177800"/>
            <a:ext cx="778510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ruta 1">
            <a:extLst>
              <a:ext uri="{FF2B5EF4-FFF2-40B4-BE49-F238E27FC236}">
                <a16:creationId xmlns:a16="http://schemas.microsoft.com/office/drawing/2014/main" xmlns="" id="{8F84D58A-2545-4A64-9012-13E82ADA80E0}"/>
              </a:ext>
            </a:extLst>
          </p:cNvPr>
          <p:cNvSpPr txBox="1">
            <a:spLocks noChangeArrowheads="1"/>
          </p:cNvSpPr>
          <p:nvPr/>
        </p:nvSpPr>
        <p:spPr bwMode="auto">
          <a:xfrm>
            <a:off x="8101013" y="4445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2800"/>
              <a:t>2016</a:t>
            </a:r>
          </a:p>
        </p:txBody>
      </p:sp>
      <p:sp>
        <p:nvSpPr>
          <p:cNvPr id="48132" name="textruta 1">
            <a:extLst>
              <a:ext uri="{FF2B5EF4-FFF2-40B4-BE49-F238E27FC236}">
                <a16:creationId xmlns:a16="http://schemas.microsoft.com/office/drawing/2014/main" xmlns="" id="{A3E79242-B3EC-4D49-8191-1D4EF65BB33A}"/>
              </a:ext>
            </a:extLst>
          </p:cNvPr>
          <p:cNvSpPr txBox="1">
            <a:spLocks noChangeArrowheads="1"/>
          </p:cNvSpPr>
          <p:nvPr/>
        </p:nvSpPr>
        <p:spPr bwMode="auto">
          <a:xfrm>
            <a:off x="6948488" y="5013325"/>
            <a:ext cx="216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t>Förpackningar och tidningar 32 %</a:t>
            </a:r>
          </a:p>
        </p:txBody>
      </p:sp>
    </p:spTree>
  </p:cSld>
  <p:clrMapOvr>
    <a:masterClrMapping/>
  </p:clrMapOvr>
  <p:transition spd="slow"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a:extLst>
              <a:ext uri="{FF2B5EF4-FFF2-40B4-BE49-F238E27FC236}">
                <a16:creationId xmlns:a16="http://schemas.microsoft.com/office/drawing/2014/main" xmlns="" id="{532BB632-7FA6-406C-95B9-55B8639BB0EE}"/>
              </a:ext>
            </a:extLst>
          </p:cNvPr>
          <p:cNvSpPr>
            <a:spLocks noGrp="1" noChangeArrowheads="1"/>
          </p:cNvSpPr>
          <p:nvPr>
            <p:ph type="ctrTitle"/>
          </p:nvPr>
        </p:nvSpPr>
        <p:spPr/>
        <p:txBody>
          <a:bodyPr/>
          <a:lstStyle/>
          <a:p>
            <a:pPr eaLnBrk="1" hangingPunct="1"/>
            <a:r>
              <a:rPr lang="sv-SE" altLang="sv-SE"/>
              <a:t>SOPSORTERINGSSKOLA</a:t>
            </a:r>
          </a:p>
        </p:txBody>
      </p:sp>
    </p:spTree>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8" name="Picture 2" descr="Sopsortering_vit_A4_liggande">
            <a:extLst>
              <a:ext uri="{FF2B5EF4-FFF2-40B4-BE49-F238E27FC236}">
                <a16:creationId xmlns:a16="http://schemas.microsoft.com/office/drawing/2014/main" xmlns="" id="{9DAFE1FE-A31E-4EAA-A1CB-9658A961B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038" r="34001" b="2779"/>
          <a:stretch>
            <a:fillRect/>
          </a:stretch>
        </p:blipFill>
        <p:spPr bwMode="auto">
          <a:xfrm>
            <a:off x="395288" y="498475"/>
            <a:ext cx="82804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xmlns="" id="{5489245C-0136-4F61-AC00-FEAEA0FA4D04}"/>
              </a:ext>
            </a:extLst>
          </p:cNvPr>
          <p:cNvSpPr>
            <a:spLocks noChangeArrowheads="1"/>
          </p:cNvSpPr>
          <p:nvPr/>
        </p:nvSpPr>
        <p:spPr bwMode="auto">
          <a:xfrm>
            <a:off x="0" y="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Det mesta ska vi sortera ut: </a:t>
            </a:r>
          </a:p>
        </p:txBody>
      </p:sp>
    </p:spTree>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2" descr="gift">
            <a:extLst>
              <a:ext uri="{FF2B5EF4-FFF2-40B4-BE49-F238E27FC236}">
                <a16:creationId xmlns:a16="http://schemas.microsoft.com/office/drawing/2014/main" xmlns="" id="{C9205E47-DDEC-4022-A929-1C5E5E221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8063"/>
            <a:ext cx="4643438"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Sopsortering_vit_A4_liggande">
            <a:extLst>
              <a:ext uri="{FF2B5EF4-FFF2-40B4-BE49-F238E27FC236}">
                <a16:creationId xmlns:a16="http://schemas.microsoft.com/office/drawing/2014/main" xmlns="" id="{2C9E741F-775D-48B4-ADAC-4706B9C62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16" t="57423" r="58429" b="22672"/>
          <a:stretch>
            <a:fillRect/>
          </a:stretch>
        </p:blipFill>
        <p:spPr bwMode="auto">
          <a:xfrm>
            <a:off x="4119563" y="260350"/>
            <a:ext cx="50244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a:extLst>
              <a:ext uri="{FF2B5EF4-FFF2-40B4-BE49-F238E27FC236}">
                <a16:creationId xmlns:a16="http://schemas.microsoft.com/office/drawing/2014/main" xmlns="" id="{3CB9DF93-8DC0-45AE-A9FE-8D9EA5B72D79}"/>
              </a:ext>
            </a:extLst>
          </p:cNvPr>
          <p:cNvSpPr>
            <a:spLocks noChangeArrowheads="1"/>
          </p:cNvSpPr>
          <p:nvPr/>
        </p:nvSpPr>
        <p:spPr bwMode="auto">
          <a:xfrm>
            <a:off x="7740650" y="0"/>
            <a:ext cx="1403350" cy="765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51205" name="Rectangle 5">
            <a:extLst>
              <a:ext uri="{FF2B5EF4-FFF2-40B4-BE49-F238E27FC236}">
                <a16:creationId xmlns:a16="http://schemas.microsoft.com/office/drawing/2014/main" xmlns="" id="{16119235-9E53-4033-8157-A203ED931C8D}"/>
              </a:ext>
            </a:extLst>
          </p:cNvPr>
          <p:cNvSpPr>
            <a:spLocks noGrp="1" noChangeArrowheads="1"/>
          </p:cNvSpPr>
          <p:nvPr>
            <p:ph type="ctrTitle"/>
          </p:nvPr>
        </p:nvSpPr>
        <p:spPr>
          <a:xfrm>
            <a:off x="250825" y="188913"/>
            <a:ext cx="4248150" cy="3168650"/>
          </a:xfrm>
        </p:spPr>
        <p:txBody>
          <a:bodyPr/>
          <a:lstStyle/>
          <a:p>
            <a:pPr algn="l" eaLnBrk="1" hangingPunct="1"/>
            <a:r>
              <a:rPr lang="sv-SE" altLang="sv-SE"/>
              <a:t>Viktigast!</a:t>
            </a:r>
            <a:br>
              <a:rPr lang="sv-SE" altLang="sv-SE"/>
            </a:br>
            <a:r>
              <a:rPr lang="sv-SE" altLang="sv-SE"/>
              <a:t>Miljöfarligt </a:t>
            </a:r>
            <a:br>
              <a:rPr lang="sv-SE" altLang="sv-SE"/>
            </a:br>
            <a:r>
              <a:rPr lang="sv-SE" altLang="sv-SE"/>
              <a:t>avfall</a:t>
            </a:r>
            <a:br>
              <a:rPr lang="sv-SE" altLang="sv-SE"/>
            </a:br>
            <a:endParaRPr lang="sv-SE" altLang="sv-SE"/>
          </a:p>
        </p:txBody>
      </p:sp>
      <p:sp>
        <p:nvSpPr>
          <p:cNvPr id="51206" name="Rectangle 6">
            <a:extLst>
              <a:ext uri="{FF2B5EF4-FFF2-40B4-BE49-F238E27FC236}">
                <a16:creationId xmlns:a16="http://schemas.microsoft.com/office/drawing/2014/main" xmlns="" id="{643D6BC1-2F39-4E53-9804-93CEDCE9DBF7}"/>
              </a:ext>
            </a:extLst>
          </p:cNvPr>
          <p:cNvSpPr>
            <a:spLocks noChangeArrowheads="1"/>
          </p:cNvSpPr>
          <p:nvPr/>
        </p:nvSpPr>
        <p:spPr bwMode="auto">
          <a:xfrm>
            <a:off x="3851275" y="0"/>
            <a:ext cx="468313" cy="382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Tree>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580982E0-EAAC-458B-9E52-F52BFE0BFAD4}"/>
              </a:ext>
            </a:extLst>
          </p:cNvPr>
          <p:cNvSpPr>
            <a:spLocks noGrp="1" noChangeArrowheads="1"/>
          </p:cNvSpPr>
          <p:nvPr>
            <p:ph type="ctrTitle"/>
          </p:nvPr>
        </p:nvSpPr>
        <p:spPr/>
        <p:txBody>
          <a:bodyPr/>
          <a:lstStyle/>
          <a:p>
            <a:pPr eaLnBrk="1" hangingPunct="1"/>
            <a:r>
              <a:rPr lang="sv-SE" altLang="sv-SE">
                <a:hlinkClick r:id="rId3"/>
              </a:rPr>
              <a:t>Film om elektronik</a:t>
            </a:r>
            <a:endParaRPr lang="sv-SE" altLang="sv-SE"/>
          </a:p>
        </p:txBody>
      </p:sp>
      <p:sp>
        <p:nvSpPr>
          <p:cNvPr id="52227" name="textruta 1">
            <a:extLst>
              <a:ext uri="{FF2B5EF4-FFF2-40B4-BE49-F238E27FC236}">
                <a16:creationId xmlns:a16="http://schemas.microsoft.com/office/drawing/2014/main" xmlns="" id="{71798DF2-EA02-49B2-AD53-3BA6EA4AD5DE}"/>
              </a:ext>
            </a:extLst>
          </p:cNvPr>
          <p:cNvSpPr txBox="1">
            <a:spLocks noChangeArrowheads="1"/>
          </p:cNvSpPr>
          <p:nvPr/>
        </p:nvSpPr>
        <p:spPr bwMode="auto">
          <a:xfrm>
            <a:off x="5940425" y="4551363"/>
            <a:ext cx="2952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t>Se också El-kretsens filmer om batterier och ljuskällor: sök på Youtube</a:t>
            </a:r>
          </a:p>
        </p:txBody>
      </p:sp>
    </p:spTree>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xmlns="" id="{831451B7-7FF9-48A9-A3F1-6A80CDCCB99F}"/>
              </a:ext>
            </a:extLst>
          </p:cNvPr>
          <p:cNvSpPr>
            <a:spLocks noGrp="1" noChangeArrowheads="1"/>
          </p:cNvSpPr>
          <p:nvPr>
            <p:ph type="title"/>
          </p:nvPr>
        </p:nvSpPr>
        <p:spPr/>
        <p:txBody>
          <a:bodyPr/>
          <a:lstStyle/>
          <a:p>
            <a:pPr eaLnBrk="1" hangingPunct="1"/>
            <a:r>
              <a:rPr lang="sv-SE" altLang="sv-SE"/>
              <a:t>Och vad är en förpackning?</a:t>
            </a:r>
          </a:p>
        </p:txBody>
      </p:sp>
      <p:sp>
        <p:nvSpPr>
          <p:cNvPr id="51203" name="Rectangle 3">
            <a:extLst>
              <a:ext uri="{FF2B5EF4-FFF2-40B4-BE49-F238E27FC236}">
                <a16:creationId xmlns:a16="http://schemas.microsoft.com/office/drawing/2014/main" xmlns="" id="{65E1D0E9-0589-4BC4-B3A7-D0C1BBD4CFFD}"/>
              </a:ext>
            </a:extLst>
          </p:cNvPr>
          <p:cNvSpPr>
            <a:spLocks noGrp="1" noChangeArrowheads="1"/>
          </p:cNvSpPr>
          <p:nvPr>
            <p:ph type="body" idx="1"/>
          </p:nvPr>
        </p:nvSpPr>
        <p:spPr>
          <a:xfrm>
            <a:off x="457200" y="1484313"/>
            <a:ext cx="8686800" cy="4525962"/>
          </a:xfrm>
        </p:spPr>
        <p:txBody>
          <a:bodyPr/>
          <a:lstStyle/>
          <a:p>
            <a:pPr eaLnBrk="1" hangingPunct="1"/>
            <a:r>
              <a:rPr lang="sv-SE" altLang="sv-SE" dirty="0"/>
              <a:t>Glasburkar, konservburkar, wellpappkartonger och ketchupflaskor - ok?</a:t>
            </a:r>
          </a:p>
          <a:p>
            <a:pPr eaLnBrk="1" hangingPunct="1"/>
            <a:r>
              <a:rPr lang="sv-SE" altLang="sv-SE" dirty="0"/>
              <a:t>Aluminiumfolielock, brödpåsar och tomataskar - ok?</a:t>
            </a:r>
          </a:p>
          <a:p>
            <a:pPr eaLnBrk="1" hangingPunct="1"/>
            <a:r>
              <a:rPr lang="sv-SE" altLang="sv-SE" dirty="0"/>
              <a:t>Kapsyler, plastfolie, </a:t>
            </a:r>
            <a:r>
              <a:rPr lang="sv-SE" altLang="sv-SE" dirty="0" err="1"/>
              <a:t>thépås</a:t>
            </a:r>
            <a:r>
              <a:rPr lang="sv-SE" altLang="sv-SE" dirty="0"/>
              <a:t>-omslag och kolapapper…?</a:t>
            </a:r>
          </a:p>
          <a:p>
            <a:pPr eaLnBrk="1" hangingPunct="1"/>
            <a:r>
              <a:rPr lang="sv-SE" altLang="sv-SE" dirty="0"/>
              <a:t>Batteriförpackning, schampoflaska, strumpomslag, toarulle och medicinkarta… </a:t>
            </a:r>
          </a:p>
        </p:txBody>
      </p:sp>
    </p:spTree>
    <p:extLst>
      <p:ext uri="{BB962C8B-B14F-4D97-AF65-F5344CB8AC3E}">
        <p14:creationId xmlns:p14="http://schemas.microsoft.com/office/powerpoint/2010/main" val="3879283362"/>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descr="Sopsortering_vit_A4_liggande">
            <a:extLst>
              <a:ext uri="{FF2B5EF4-FFF2-40B4-BE49-F238E27FC236}">
                <a16:creationId xmlns:a16="http://schemas.microsoft.com/office/drawing/2014/main" xmlns="" id="{9A1F823A-19AC-4EF8-98B0-05920141F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32" t="39038" r="79968" b="2779"/>
          <a:stretch>
            <a:fillRect/>
          </a:stretch>
        </p:blipFill>
        <p:spPr bwMode="auto">
          <a:xfrm>
            <a:off x="395288" y="476250"/>
            <a:ext cx="20796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Sopsortering_vit_A4_liggande">
            <a:extLst>
              <a:ext uri="{FF2B5EF4-FFF2-40B4-BE49-F238E27FC236}">
                <a16:creationId xmlns:a16="http://schemas.microsoft.com/office/drawing/2014/main" xmlns="" id="{5F8C651F-EBA9-419C-BABB-AC59A3E41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855" t="56685" r="42618" b="2779"/>
          <a:stretch>
            <a:fillRect/>
          </a:stretch>
        </p:blipFill>
        <p:spPr bwMode="auto">
          <a:xfrm>
            <a:off x="5292725" y="1341438"/>
            <a:ext cx="3240088"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a:extLst>
              <a:ext uri="{FF2B5EF4-FFF2-40B4-BE49-F238E27FC236}">
                <a16:creationId xmlns:a16="http://schemas.microsoft.com/office/drawing/2014/main" xmlns="" id="{490F0FC1-9C63-4538-9944-B950B872E376}"/>
              </a:ext>
            </a:extLst>
          </p:cNvPr>
          <p:cNvSpPr>
            <a:spLocks noChangeArrowheads="1"/>
          </p:cNvSpPr>
          <p:nvPr/>
        </p:nvSpPr>
        <p:spPr bwMode="auto">
          <a:xfrm>
            <a:off x="0" y="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Förpackningar och tidningar: </a:t>
            </a:r>
          </a:p>
        </p:txBody>
      </p:sp>
      <p:sp>
        <p:nvSpPr>
          <p:cNvPr id="53253" name="Rectangle 5">
            <a:extLst>
              <a:ext uri="{FF2B5EF4-FFF2-40B4-BE49-F238E27FC236}">
                <a16:creationId xmlns:a16="http://schemas.microsoft.com/office/drawing/2014/main" xmlns="" id="{EEC53519-5F4F-4C71-B715-FDA79DE5FD80}"/>
              </a:ext>
            </a:extLst>
          </p:cNvPr>
          <p:cNvSpPr>
            <a:spLocks noChangeArrowheads="1"/>
          </p:cNvSpPr>
          <p:nvPr/>
        </p:nvSpPr>
        <p:spPr bwMode="auto">
          <a:xfrm>
            <a:off x="4932363" y="1268413"/>
            <a:ext cx="1223962"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pic>
        <p:nvPicPr>
          <p:cNvPr id="53254" name="Picture 6" descr="Sopsortering_vit_A4_liggande">
            <a:extLst>
              <a:ext uri="{FF2B5EF4-FFF2-40B4-BE49-F238E27FC236}">
                <a16:creationId xmlns:a16="http://schemas.microsoft.com/office/drawing/2014/main" xmlns="" id="{E68C5966-237F-4D4D-BBEE-6957CBACC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766" t="43037" r="54620" b="40440"/>
          <a:stretch>
            <a:fillRect/>
          </a:stretch>
        </p:blipFill>
        <p:spPr bwMode="auto">
          <a:xfrm>
            <a:off x="3492500" y="1196975"/>
            <a:ext cx="18938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7">
            <a:extLst>
              <a:ext uri="{FF2B5EF4-FFF2-40B4-BE49-F238E27FC236}">
                <a16:creationId xmlns:a16="http://schemas.microsoft.com/office/drawing/2014/main" xmlns="" id="{18B94AC2-6B28-43B2-93D5-77703478B26F}"/>
              </a:ext>
            </a:extLst>
          </p:cNvPr>
          <p:cNvSpPr>
            <a:spLocks noChangeArrowheads="1"/>
          </p:cNvSpPr>
          <p:nvPr/>
        </p:nvSpPr>
        <p:spPr bwMode="auto">
          <a:xfrm>
            <a:off x="6156325" y="1196975"/>
            <a:ext cx="287338"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53256" name="Rectangle 8">
            <a:extLst>
              <a:ext uri="{FF2B5EF4-FFF2-40B4-BE49-F238E27FC236}">
                <a16:creationId xmlns:a16="http://schemas.microsoft.com/office/drawing/2014/main" xmlns="" id="{5997B2B0-A118-4BE9-A45D-9FADD927CB9C}"/>
              </a:ext>
            </a:extLst>
          </p:cNvPr>
          <p:cNvSpPr>
            <a:spLocks noChangeArrowheads="1"/>
          </p:cNvSpPr>
          <p:nvPr/>
        </p:nvSpPr>
        <p:spPr bwMode="auto">
          <a:xfrm>
            <a:off x="5076825" y="3068638"/>
            <a:ext cx="360363"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53257" name="Rectangle 9">
            <a:extLst>
              <a:ext uri="{FF2B5EF4-FFF2-40B4-BE49-F238E27FC236}">
                <a16:creationId xmlns:a16="http://schemas.microsoft.com/office/drawing/2014/main" xmlns="" id="{B64349EA-E87D-4EDB-8C1D-8D87D139682D}"/>
              </a:ext>
            </a:extLst>
          </p:cNvPr>
          <p:cNvSpPr>
            <a:spLocks noChangeArrowheads="1"/>
          </p:cNvSpPr>
          <p:nvPr/>
        </p:nvSpPr>
        <p:spPr bwMode="auto">
          <a:xfrm>
            <a:off x="2124075" y="1196975"/>
            <a:ext cx="503238" cy="935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pic>
        <p:nvPicPr>
          <p:cNvPr id="53258" name="Picture 10" descr="återvinning, logotyp, symbolen, tecken, återvinna">
            <a:extLst>
              <a:ext uri="{FF2B5EF4-FFF2-40B4-BE49-F238E27FC236}">
                <a16:creationId xmlns:a16="http://schemas.microsoft.com/office/drawing/2014/main" xmlns="" id="{E79B8BB7-2151-4EB7-BD6C-EF384C818F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438" y="3141663"/>
            <a:ext cx="244792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etallforp">
            <a:extLst>
              <a:ext uri="{FF2B5EF4-FFF2-40B4-BE49-F238E27FC236}">
                <a16:creationId xmlns:a16="http://schemas.microsoft.com/office/drawing/2014/main" xmlns="" id="{A348AFF6-BDCD-4F6B-B717-5B02DDFE1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924175"/>
            <a:ext cx="266382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xmlns="" id="{58C16427-32D4-4757-AA08-6E61045B37FB}"/>
              </a:ext>
            </a:extLst>
          </p:cNvPr>
          <p:cNvSpPr>
            <a:spLocks noGrp="1" noChangeArrowheads="1"/>
          </p:cNvSpPr>
          <p:nvPr>
            <p:ph type="ctrTitle"/>
          </p:nvPr>
        </p:nvSpPr>
        <p:spPr>
          <a:xfrm>
            <a:off x="0" y="0"/>
            <a:ext cx="7308850" cy="1470025"/>
          </a:xfrm>
        </p:spPr>
        <p:txBody>
          <a:bodyPr/>
          <a:lstStyle/>
          <a:p>
            <a:pPr eaLnBrk="1" hangingPunct="1"/>
            <a:r>
              <a:rPr lang="sv-SE" altLang="sv-SE"/>
              <a:t>Förpackningar och tidningar</a:t>
            </a:r>
          </a:p>
        </p:txBody>
      </p:sp>
      <p:pic>
        <p:nvPicPr>
          <p:cNvPr id="54276" name="Picture 4" descr="Tidningar">
            <a:extLst>
              <a:ext uri="{FF2B5EF4-FFF2-40B4-BE49-F238E27FC236}">
                <a16:creationId xmlns:a16="http://schemas.microsoft.com/office/drawing/2014/main" xmlns="" id="{357A8078-9238-4F77-9765-DF7AA7CF9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84" t="3035"/>
          <a:stretch>
            <a:fillRect/>
          </a:stretch>
        </p:blipFill>
        <p:spPr bwMode="auto">
          <a:xfrm>
            <a:off x="250825" y="2297113"/>
            <a:ext cx="33131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Förp_Fargatofargatglas">
            <a:extLst>
              <a:ext uri="{FF2B5EF4-FFF2-40B4-BE49-F238E27FC236}">
                <a16:creationId xmlns:a16="http://schemas.microsoft.com/office/drawing/2014/main" xmlns="" id="{55DF7CA1-CA08-4A4B-A13E-0203DD7EF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44" r="11864" b="3816"/>
          <a:stretch>
            <a:fillRect/>
          </a:stretch>
        </p:blipFill>
        <p:spPr bwMode="auto">
          <a:xfrm>
            <a:off x="3490913" y="1700213"/>
            <a:ext cx="266541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6">
            <a:extLst>
              <a:ext uri="{FF2B5EF4-FFF2-40B4-BE49-F238E27FC236}">
                <a16:creationId xmlns:a16="http://schemas.microsoft.com/office/drawing/2014/main" xmlns="" id="{FA0D11E6-852F-4114-B5D5-27E577A5C3AF}"/>
              </a:ext>
            </a:extLst>
          </p:cNvPr>
          <p:cNvSpPr>
            <a:spLocks noGrp="1" noChangeArrowheads="1"/>
          </p:cNvSpPr>
          <p:nvPr>
            <p:ph type="subTitle" idx="1"/>
          </p:nvPr>
        </p:nvSpPr>
        <p:spPr>
          <a:xfrm>
            <a:off x="3851275" y="1125538"/>
            <a:ext cx="1295400" cy="720725"/>
          </a:xfrm>
        </p:spPr>
        <p:txBody>
          <a:bodyPr/>
          <a:lstStyle/>
          <a:p>
            <a:pPr algn="l" eaLnBrk="1" hangingPunct="1"/>
            <a:r>
              <a:rPr lang="sv-SE" altLang="sv-SE"/>
              <a:t>Glas</a:t>
            </a:r>
          </a:p>
        </p:txBody>
      </p:sp>
      <p:sp>
        <p:nvSpPr>
          <p:cNvPr id="54279" name="Rectangle 7">
            <a:extLst>
              <a:ext uri="{FF2B5EF4-FFF2-40B4-BE49-F238E27FC236}">
                <a16:creationId xmlns:a16="http://schemas.microsoft.com/office/drawing/2014/main" xmlns="" id="{2C54F0D5-3ECE-466C-A9D1-E70548455B56}"/>
              </a:ext>
            </a:extLst>
          </p:cNvPr>
          <p:cNvSpPr>
            <a:spLocks noChangeArrowheads="1"/>
          </p:cNvSpPr>
          <p:nvPr/>
        </p:nvSpPr>
        <p:spPr bwMode="auto">
          <a:xfrm>
            <a:off x="250825" y="4725988"/>
            <a:ext cx="295116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sv-SE" altLang="sv-SE"/>
              <a:t>Tidningar och skrivpapper</a:t>
            </a:r>
          </a:p>
        </p:txBody>
      </p:sp>
      <p:pic>
        <p:nvPicPr>
          <p:cNvPr id="54280" name="Picture 8" descr="återvinning, logotyp, symbolen, tecken, återvinna">
            <a:extLst>
              <a:ext uri="{FF2B5EF4-FFF2-40B4-BE49-F238E27FC236}">
                <a16:creationId xmlns:a16="http://schemas.microsoft.com/office/drawing/2014/main" xmlns="" id="{3572AD82-FF2D-4C72-8DBC-EA44E6915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260350"/>
            <a:ext cx="122396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Rectangle 9">
            <a:extLst>
              <a:ext uri="{FF2B5EF4-FFF2-40B4-BE49-F238E27FC236}">
                <a16:creationId xmlns:a16="http://schemas.microsoft.com/office/drawing/2014/main" xmlns="" id="{20091A73-0976-4E48-8B8C-A56E394DE2FC}"/>
              </a:ext>
            </a:extLst>
          </p:cNvPr>
          <p:cNvSpPr>
            <a:spLocks noChangeArrowheads="1"/>
          </p:cNvSpPr>
          <p:nvPr/>
        </p:nvSpPr>
        <p:spPr bwMode="auto">
          <a:xfrm>
            <a:off x="6948488" y="4724400"/>
            <a:ext cx="176053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sv-SE" altLang="sv-SE"/>
              <a:t>Metall</a:t>
            </a:r>
          </a:p>
        </p:txBody>
      </p:sp>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19AE6183-81B4-4B68-B5C1-F50254D14E26}"/>
              </a:ext>
            </a:extLst>
          </p:cNvPr>
          <p:cNvSpPr>
            <a:spLocks noGrp="1" noChangeArrowheads="1"/>
          </p:cNvSpPr>
          <p:nvPr>
            <p:ph type="ctrTitle"/>
          </p:nvPr>
        </p:nvSpPr>
        <p:spPr>
          <a:xfrm>
            <a:off x="0" y="0"/>
            <a:ext cx="7380288" cy="1470025"/>
          </a:xfrm>
        </p:spPr>
        <p:txBody>
          <a:bodyPr/>
          <a:lstStyle/>
          <a:p>
            <a:pPr eaLnBrk="1" hangingPunct="1"/>
            <a:r>
              <a:rPr lang="sv-SE" altLang="sv-SE"/>
              <a:t>Förpackningar och tidningar</a:t>
            </a:r>
          </a:p>
        </p:txBody>
      </p:sp>
      <p:pic>
        <p:nvPicPr>
          <p:cNvPr id="55299" name="Picture 3" descr="Förp_Plast">
            <a:extLst>
              <a:ext uri="{FF2B5EF4-FFF2-40B4-BE49-F238E27FC236}">
                <a16:creationId xmlns:a16="http://schemas.microsoft.com/office/drawing/2014/main" xmlns="" id="{A0892B6C-4D08-4E15-BF45-7D1BD0422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43211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Pappersforp">
            <a:extLst>
              <a:ext uri="{FF2B5EF4-FFF2-40B4-BE49-F238E27FC236}">
                <a16:creationId xmlns:a16="http://schemas.microsoft.com/office/drawing/2014/main" xmlns="" id="{B68D7797-C46B-4A08-A16E-91245F7C4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91"/>
          <a:stretch>
            <a:fillRect/>
          </a:stretch>
        </p:blipFill>
        <p:spPr bwMode="auto">
          <a:xfrm>
            <a:off x="4211638" y="2771775"/>
            <a:ext cx="4392612"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5">
            <a:extLst>
              <a:ext uri="{FF2B5EF4-FFF2-40B4-BE49-F238E27FC236}">
                <a16:creationId xmlns:a16="http://schemas.microsoft.com/office/drawing/2014/main" xmlns="" id="{31C8673A-D472-41CA-8307-CB609A6D7330}"/>
              </a:ext>
            </a:extLst>
          </p:cNvPr>
          <p:cNvSpPr>
            <a:spLocks noGrp="1" noChangeArrowheads="1"/>
          </p:cNvSpPr>
          <p:nvPr>
            <p:ph type="subTitle" idx="1"/>
          </p:nvPr>
        </p:nvSpPr>
        <p:spPr>
          <a:xfrm>
            <a:off x="395288" y="3716338"/>
            <a:ext cx="1760537" cy="622300"/>
          </a:xfrm>
        </p:spPr>
        <p:txBody>
          <a:bodyPr/>
          <a:lstStyle/>
          <a:p>
            <a:pPr eaLnBrk="1" hangingPunct="1"/>
            <a:r>
              <a:rPr lang="sv-SE" altLang="sv-SE"/>
              <a:t>Plast</a:t>
            </a:r>
          </a:p>
        </p:txBody>
      </p:sp>
      <p:sp>
        <p:nvSpPr>
          <p:cNvPr id="55302" name="Rectangle 6">
            <a:extLst>
              <a:ext uri="{FF2B5EF4-FFF2-40B4-BE49-F238E27FC236}">
                <a16:creationId xmlns:a16="http://schemas.microsoft.com/office/drawing/2014/main" xmlns="" id="{F474A8FB-C250-45B8-B567-5BE6CE681B32}"/>
              </a:ext>
            </a:extLst>
          </p:cNvPr>
          <p:cNvSpPr>
            <a:spLocks noChangeArrowheads="1"/>
          </p:cNvSpPr>
          <p:nvPr/>
        </p:nvSpPr>
        <p:spPr bwMode="auto">
          <a:xfrm>
            <a:off x="5580063" y="2349500"/>
            <a:ext cx="176053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sv-SE" altLang="sv-SE"/>
              <a:t>Papper</a:t>
            </a:r>
          </a:p>
        </p:txBody>
      </p:sp>
      <p:pic>
        <p:nvPicPr>
          <p:cNvPr id="55303" name="Picture 7" descr="återvinning, logotyp, symbolen, tecken, återvinna">
            <a:extLst>
              <a:ext uri="{FF2B5EF4-FFF2-40B4-BE49-F238E27FC236}">
                <a16:creationId xmlns:a16="http://schemas.microsoft.com/office/drawing/2014/main" xmlns="" id="{FDC9E376-8DBC-45CB-B42F-966DA87F4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60350"/>
            <a:ext cx="122396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idningar_bunt2">
            <a:extLst>
              <a:ext uri="{FF2B5EF4-FFF2-40B4-BE49-F238E27FC236}">
                <a16:creationId xmlns:a16="http://schemas.microsoft.com/office/drawing/2014/main" xmlns="" id="{858C9255-90E3-4437-9EC2-1B41BF705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88913"/>
            <a:ext cx="548005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xmlns="" id="{89AE437F-6D6D-4791-96AB-CFC766D40617}"/>
              </a:ext>
            </a:extLst>
          </p:cNvPr>
          <p:cNvSpPr>
            <a:spLocks noChangeArrowheads="1"/>
          </p:cNvSpPr>
          <p:nvPr/>
        </p:nvSpPr>
        <p:spPr bwMode="auto">
          <a:xfrm>
            <a:off x="323850" y="3429000"/>
            <a:ext cx="3811588"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4400"/>
              <a:t>Vi började </a:t>
            </a:r>
            <a:br>
              <a:rPr lang="sv-SE" altLang="sv-SE" sz="4400"/>
            </a:br>
            <a:r>
              <a:rPr lang="sv-SE" altLang="sv-SE" sz="4400"/>
              <a:t>sortera sopor</a:t>
            </a:r>
          </a:p>
        </p:txBody>
      </p:sp>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6444E59F-920F-4DEF-B39C-23005FC67EFD}"/>
              </a:ext>
            </a:extLst>
          </p:cNvPr>
          <p:cNvSpPr>
            <a:spLocks noGrp="1" noChangeArrowheads="1"/>
          </p:cNvSpPr>
          <p:nvPr>
            <p:ph type="ctrTitle"/>
          </p:nvPr>
        </p:nvSpPr>
        <p:spPr>
          <a:xfrm>
            <a:off x="0" y="0"/>
            <a:ext cx="7380288" cy="1470025"/>
          </a:xfrm>
        </p:spPr>
        <p:txBody>
          <a:bodyPr/>
          <a:lstStyle/>
          <a:p>
            <a:pPr eaLnBrk="1" hangingPunct="1"/>
            <a:r>
              <a:rPr lang="sv-SE" altLang="sv-SE"/>
              <a:t>Förpackningar och tidningar</a:t>
            </a:r>
          </a:p>
        </p:txBody>
      </p:sp>
      <p:pic>
        <p:nvPicPr>
          <p:cNvPr id="56323" name="Picture 3" descr="återvinning, logotyp, symbolen, tecken, återvinna">
            <a:extLst>
              <a:ext uri="{FF2B5EF4-FFF2-40B4-BE49-F238E27FC236}">
                <a16:creationId xmlns:a16="http://schemas.microsoft.com/office/drawing/2014/main" xmlns="" id="{6BBCB936-1320-48AD-BCFF-4DF8BD7DA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260350"/>
            <a:ext cx="122396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Kontorspapper">
            <a:extLst>
              <a:ext uri="{FF2B5EF4-FFF2-40B4-BE49-F238E27FC236}">
                <a16:creationId xmlns:a16="http://schemas.microsoft.com/office/drawing/2014/main" xmlns="" id="{8721C201-9C29-47E8-BCEC-AE2CC064C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3849688"/>
            <a:ext cx="4319587"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Bubbelplastsack">
            <a:extLst>
              <a:ext uri="{FF2B5EF4-FFF2-40B4-BE49-F238E27FC236}">
                <a16:creationId xmlns:a16="http://schemas.microsoft.com/office/drawing/2014/main" xmlns="" id="{5B999499-7A5A-47EC-B5FD-23982B693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81300"/>
            <a:ext cx="38512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Well">
            <a:extLst>
              <a:ext uri="{FF2B5EF4-FFF2-40B4-BE49-F238E27FC236}">
                <a16:creationId xmlns:a16="http://schemas.microsoft.com/office/drawing/2014/main" xmlns="" id="{FF463E23-23E9-410A-8263-1FF90E808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1052513"/>
            <a:ext cx="38163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7">
            <a:extLst>
              <a:ext uri="{FF2B5EF4-FFF2-40B4-BE49-F238E27FC236}">
                <a16:creationId xmlns:a16="http://schemas.microsoft.com/office/drawing/2014/main" xmlns="" id="{5E22FA4A-996A-4C29-AEE0-7D5F612C5ABD}"/>
              </a:ext>
            </a:extLst>
          </p:cNvPr>
          <p:cNvSpPr>
            <a:spLocks noChangeArrowheads="1"/>
          </p:cNvSpPr>
          <p:nvPr/>
        </p:nvSpPr>
        <p:spPr bwMode="auto">
          <a:xfrm>
            <a:off x="6335713" y="3213100"/>
            <a:ext cx="28082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sv-SE" altLang="sv-SE"/>
              <a:t>Skrivpapper</a:t>
            </a:r>
          </a:p>
        </p:txBody>
      </p:sp>
      <p:sp>
        <p:nvSpPr>
          <p:cNvPr id="56328" name="Rectangle 8">
            <a:extLst>
              <a:ext uri="{FF2B5EF4-FFF2-40B4-BE49-F238E27FC236}">
                <a16:creationId xmlns:a16="http://schemas.microsoft.com/office/drawing/2014/main" xmlns="" id="{EE90A978-EFC7-40AD-BCC6-8AA37F195C1F}"/>
              </a:ext>
            </a:extLst>
          </p:cNvPr>
          <p:cNvSpPr>
            <a:spLocks noGrp="1" noChangeArrowheads="1"/>
          </p:cNvSpPr>
          <p:nvPr>
            <p:ph type="subTitle" idx="1"/>
          </p:nvPr>
        </p:nvSpPr>
        <p:spPr>
          <a:xfrm>
            <a:off x="-36513" y="2997200"/>
            <a:ext cx="1760538" cy="622300"/>
          </a:xfrm>
        </p:spPr>
        <p:txBody>
          <a:bodyPr/>
          <a:lstStyle/>
          <a:p>
            <a:pPr eaLnBrk="1" hangingPunct="1"/>
            <a:r>
              <a:rPr lang="sv-SE" altLang="sv-SE"/>
              <a:t>Plast</a:t>
            </a:r>
          </a:p>
        </p:txBody>
      </p:sp>
      <p:sp>
        <p:nvSpPr>
          <p:cNvPr id="56329" name="Rectangle 9">
            <a:extLst>
              <a:ext uri="{FF2B5EF4-FFF2-40B4-BE49-F238E27FC236}">
                <a16:creationId xmlns:a16="http://schemas.microsoft.com/office/drawing/2014/main" xmlns="" id="{46066179-6540-474D-A3EF-2D5C617278B1}"/>
              </a:ext>
            </a:extLst>
          </p:cNvPr>
          <p:cNvSpPr>
            <a:spLocks noChangeArrowheads="1"/>
          </p:cNvSpPr>
          <p:nvPr/>
        </p:nvSpPr>
        <p:spPr bwMode="auto">
          <a:xfrm>
            <a:off x="1547813" y="1943100"/>
            <a:ext cx="2157412"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sv-SE" altLang="sv-SE"/>
              <a:t>Wellpapp</a:t>
            </a:r>
          </a:p>
        </p:txBody>
      </p:sp>
    </p:spTree>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EAA28D06-FA09-45E3-B4C2-1DF22CE831F0}"/>
              </a:ext>
            </a:extLst>
          </p:cNvPr>
          <p:cNvSpPr>
            <a:spLocks noGrp="1" noChangeArrowheads="1"/>
          </p:cNvSpPr>
          <p:nvPr>
            <p:ph type="ctrTitle"/>
          </p:nvPr>
        </p:nvSpPr>
        <p:spPr>
          <a:xfrm>
            <a:off x="971550" y="2130425"/>
            <a:ext cx="7200900" cy="1470025"/>
          </a:xfrm>
        </p:spPr>
        <p:txBody>
          <a:bodyPr/>
          <a:lstStyle/>
          <a:p>
            <a:pPr eaLnBrk="1" hangingPunct="1"/>
            <a:r>
              <a:rPr lang="sv-SE" altLang="sv-SE">
                <a:hlinkClick r:id="rId2"/>
              </a:rPr>
              <a:t>Filmer om återvinning av förpackningar och tidningar</a:t>
            </a:r>
            <a:endParaRPr lang="sv-SE" altLang="sv-SE"/>
          </a:p>
        </p:txBody>
      </p:sp>
      <p:sp>
        <p:nvSpPr>
          <p:cNvPr id="57347" name="textruta 2">
            <a:extLst>
              <a:ext uri="{FF2B5EF4-FFF2-40B4-BE49-F238E27FC236}">
                <a16:creationId xmlns:a16="http://schemas.microsoft.com/office/drawing/2014/main" xmlns="" id="{16CB27AF-FD37-4A0A-A502-80C4B134F2A7}"/>
              </a:ext>
            </a:extLst>
          </p:cNvPr>
          <p:cNvSpPr txBox="1">
            <a:spLocks noChangeArrowheads="1"/>
          </p:cNvSpPr>
          <p:nvPr/>
        </p:nvSpPr>
        <p:spPr bwMode="auto">
          <a:xfrm>
            <a:off x="5795963" y="4724400"/>
            <a:ext cx="3313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1800"/>
              <a:t>Se också filmerna om de andra förpackningsmaterialen på FTI:s hemsida</a:t>
            </a:r>
          </a:p>
        </p:txBody>
      </p:sp>
    </p:spTree>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2" descr="Sopsortering_vit_A4_liggande">
            <a:extLst>
              <a:ext uri="{FF2B5EF4-FFF2-40B4-BE49-F238E27FC236}">
                <a16:creationId xmlns:a16="http://schemas.microsoft.com/office/drawing/2014/main" xmlns="" id="{6B799CA2-3EFE-4630-8263-BEDDD240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99" t="44740" r="68182" b="40430"/>
          <a:stretch>
            <a:fillRect/>
          </a:stretch>
        </p:blipFill>
        <p:spPr bwMode="auto">
          <a:xfrm>
            <a:off x="1042988" y="908050"/>
            <a:ext cx="6840537"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xmlns="" id="{E0D6C6E1-38F3-4ED6-9F25-787038ED2D6F}"/>
              </a:ext>
            </a:extLst>
          </p:cNvPr>
          <p:cNvSpPr>
            <a:spLocks noChangeArrowheads="1"/>
          </p:cNvSpPr>
          <p:nvPr/>
        </p:nvSpPr>
        <p:spPr bwMode="auto">
          <a:xfrm>
            <a:off x="0" y="14288"/>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Matavfall </a:t>
            </a:r>
          </a:p>
        </p:txBody>
      </p:sp>
      <p:sp>
        <p:nvSpPr>
          <p:cNvPr id="58372" name="Rectangle 4">
            <a:extLst>
              <a:ext uri="{FF2B5EF4-FFF2-40B4-BE49-F238E27FC236}">
                <a16:creationId xmlns:a16="http://schemas.microsoft.com/office/drawing/2014/main" xmlns="" id="{0CDD65CE-3C20-4884-A2AE-34BB4797E858}"/>
              </a:ext>
            </a:extLst>
          </p:cNvPr>
          <p:cNvSpPr>
            <a:spLocks noChangeArrowheads="1"/>
          </p:cNvSpPr>
          <p:nvPr/>
        </p:nvSpPr>
        <p:spPr bwMode="auto">
          <a:xfrm>
            <a:off x="6659563" y="4941888"/>
            <a:ext cx="1368425" cy="719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pic>
        <p:nvPicPr>
          <p:cNvPr id="58373" name="Picture 5" descr="iStockphoto_grönt2">
            <a:extLst>
              <a:ext uri="{FF2B5EF4-FFF2-40B4-BE49-F238E27FC236}">
                <a16:creationId xmlns:a16="http://schemas.microsoft.com/office/drawing/2014/main" xmlns="" id="{41DCB84C-8BBA-4B90-8E57-5B2A7E900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60350"/>
            <a:ext cx="1557337" cy="1168400"/>
          </a:xfrm>
          <a:prstGeom prst="rect">
            <a:avLst/>
          </a:prstGeom>
          <a:noFill/>
          <a:ln w="9525">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DC90592A-B1C7-4D5C-9227-0A0102728339}"/>
              </a:ext>
            </a:extLst>
          </p:cNvPr>
          <p:cNvSpPr>
            <a:spLocks noGrp="1" noChangeArrowheads="1"/>
          </p:cNvSpPr>
          <p:nvPr>
            <p:ph type="ctrTitle"/>
          </p:nvPr>
        </p:nvSpPr>
        <p:spPr/>
        <p:txBody>
          <a:bodyPr/>
          <a:lstStyle/>
          <a:p>
            <a:pPr eaLnBrk="1" hangingPunct="1"/>
            <a:endParaRPr lang="sv-SE" altLang="sv-SE"/>
          </a:p>
        </p:txBody>
      </p:sp>
      <p:pic>
        <p:nvPicPr>
          <p:cNvPr id="59395" name="Picture 3" descr="iStock_000005795985Medium">
            <a:extLst>
              <a:ext uri="{FF2B5EF4-FFF2-40B4-BE49-F238E27FC236}">
                <a16:creationId xmlns:a16="http://schemas.microsoft.com/office/drawing/2014/main" xmlns="" id="{122A8696-D1B3-4476-AE38-D24FF8A6B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40"/>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a:extLst>
              <a:ext uri="{FF2B5EF4-FFF2-40B4-BE49-F238E27FC236}">
                <a16:creationId xmlns:a16="http://schemas.microsoft.com/office/drawing/2014/main" xmlns="" id="{1390284C-7245-47F3-8BBF-22AA539A4092}"/>
              </a:ext>
            </a:extLst>
          </p:cNvPr>
          <p:cNvSpPr>
            <a:spLocks noGrp="1" noChangeArrowheads="1"/>
          </p:cNvSpPr>
          <p:nvPr>
            <p:ph type="subTitle" idx="1"/>
          </p:nvPr>
        </p:nvSpPr>
        <p:spPr>
          <a:xfrm>
            <a:off x="1331913" y="4941888"/>
            <a:ext cx="6400800" cy="1752600"/>
          </a:xfrm>
        </p:spPr>
        <p:txBody>
          <a:bodyPr/>
          <a:lstStyle/>
          <a:p>
            <a:pPr eaLnBrk="1" hangingPunct="1"/>
            <a:r>
              <a:rPr lang="sv-SE" altLang="sv-SE" sz="3600">
                <a:solidFill>
                  <a:schemeClr val="bg1"/>
                </a:solidFill>
              </a:rPr>
              <a:t>På ett år blir det till jord </a:t>
            </a:r>
          </a:p>
        </p:txBody>
      </p:sp>
      <p:pic>
        <p:nvPicPr>
          <p:cNvPr id="59397" name="Picture 5" descr="iStockphoto_grönt2">
            <a:extLst>
              <a:ext uri="{FF2B5EF4-FFF2-40B4-BE49-F238E27FC236}">
                <a16:creationId xmlns:a16="http://schemas.microsoft.com/office/drawing/2014/main" xmlns="" id="{C8935075-1B0F-484D-AC1F-CE642CD3E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60350"/>
            <a:ext cx="1557337" cy="1168400"/>
          </a:xfrm>
          <a:prstGeom prst="rect">
            <a:avLst/>
          </a:prstGeom>
          <a:noFill/>
          <a:ln w="9525">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ubrik 1">
            <a:extLst>
              <a:ext uri="{FF2B5EF4-FFF2-40B4-BE49-F238E27FC236}">
                <a16:creationId xmlns:a16="http://schemas.microsoft.com/office/drawing/2014/main" xmlns="" id="{8092D112-C561-4DA5-8A08-0FE24387B11E}"/>
              </a:ext>
            </a:extLst>
          </p:cNvPr>
          <p:cNvSpPr>
            <a:spLocks noGrp="1" noChangeArrowheads="1"/>
          </p:cNvSpPr>
          <p:nvPr>
            <p:ph type="title"/>
          </p:nvPr>
        </p:nvSpPr>
        <p:spPr>
          <a:xfrm>
            <a:off x="457200" y="274638"/>
            <a:ext cx="4186238" cy="4883150"/>
          </a:xfrm>
        </p:spPr>
        <p:txBody>
          <a:bodyPr/>
          <a:lstStyle/>
          <a:p>
            <a:r>
              <a:rPr lang="sv-SE" altLang="sv-SE" dirty="0"/>
              <a:t>Mycket plast och sopor i komposten i år</a:t>
            </a:r>
          </a:p>
        </p:txBody>
      </p:sp>
      <p:pic>
        <p:nvPicPr>
          <p:cNvPr id="60419" name="Bildobjekt 3">
            <a:extLst>
              <a:ext uri="{FF2B5EF4-FFF2-40B4-BE49-F238E27FC236}">
                <a16:creationId xmlns:a16="http://schemas.microsoft.com/office/drawing/2014/main" xmlns="" id="{C78A02D7-B49C-4F5C-8103-CE444BDC1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100" t="9680" r="37399" b="10941"/>
          <a:stretch>
            <a:fillRect/>
          </a:stretch>
        </p:blipFill>
        <p:spPr bwMode="auto">
          <a:xfrm>
            <a:off x="5219700" y="-22225"/>
            <a:ext cx="36004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ubrik 1">
            <a:extLst>
              <a:ext uri="{FF2B5EF4-FFF2-40B4-BE49-F238E27FC236}">
                <a16:creationId xmlns:a16="http://schemas.microsoft.com/office/drawing/2014/main" xmlns="" id="{5A049E65-E32E-493D-B71D-6CFB85AC76C7}"/>
              </a:ext>
            </a:extLst>
          </p:cNvPr>
          <p:cNvSpPr>
            <a:spLocks noGrp="1" noChangeArrowheads="1"/>
          </p:cNvSpPr>
          <p:nvPr>
            <p:ph type="title"/>
          </p:nvPr>
        </p:nvSpPr>
        <p:spPr/>
        <p:txBody>
          <a:bodyPr/>
          <a:lstStyle/>
          <a:p>
            <a:endParaRPr lang="sv-SE" altLang="sv-SE"/>
          </a:p>
        </p:txBody>
      </p:sp>
      <p:pic>
        <p:nvPicPr>
          <p:cNvPr id="61443" name="Platshållare för innehåll 4">
            <a:extLst>
              <a:ext uri="{FF2B5EF4-FFF2-40B4-BE49-F238E27FC236}">
                <a16:creationId xmlns:a16="http://schemas.microsoft.com/office/drawing/2014/main" xmlns="" id="{DE5733EA-1756-4A16-BEFB-F5168DB44A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15888"/>
            <a:ext cx="7416800" cy="5562600"/>
          </a:xfrm>
        </p:spPr>
      </p:pic>
      <p:pic>
        <p:nvPicPr>
          <p:cNvPr id="7" name="Bildobjekt 6">
            <a:extLst>
              <a:ext uri="{FF2B5EF4-FFF2-40B4-BE49-F238E27FC236}">
                <a16:creationId xmlns:a16="http://schemas.microsoft.com/office/drawing/2014/main" xmlns="" id="{1ABADF97-D7FB-41FC-A38A-8098058D1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016125"/>
            <a:ext cx="381635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2" descr="Sopsortering_vit_A4_liggande">
            <a:extLst>
              <a:ext uri="{FF2B5EF4-FFF2-40B4-BE49-F238E27FC236}">
                <a16:creationId xmlns:a16="http://schemas.microsoft.com/office/drawing/2014/main" xmlns="" id="{7AAA777F-0DF9-4D88-B284-332CE1AE2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383" t="75555" r="65558" b="4156"/>
          <a:stretch>
            <a:fillRect/>
          </a:stretch>
        </p:blipFill>
        <p:spPr bwMode="auto">
          <a:xfrm>
            <a:off x="2700338" y="1268413"/>
            <a:ext cx="35702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a:extLst>
              <a:ext uri="{FF2B5EF4-FFF2-40B4-BE49-F238E27FC236}">
                <a16:creationId xmlns:a16="http://schemas.microsoft.com/office/drawing/2014/main" xmlns="" id="{ED659F73-0809-415C-BAE9-198009CD66A4}"/>
              </a:ext>
            </a:extLst>
          </p:cNvPr>
          <p:cNvSpPr>
            <a:spLocks noChangeArrowheads="1"/>
          </p:cNvSpPr>
          <p:nvPr/>
        </p:nvSpPr>
        <p:spPr bwMode="auto">
          <a:xfrm>
            <a:off x="0" y="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En </a:t>
            </a:r>
            <a:r>
              <a:rPr lang="sv-SE" altLang="sv-SE" sz="4400" u="sng">
                <a:solidFill>
                  <a:schemeClr val="tx2"/>
                </a:solidFill>
              </a:rPr>
              <a:t>liten</a:t>
            </a:r>
            <a:r>
              <a:rPr lang="sv-SE" altLang="sv-SE" sz="4400">
                <a:solidFill>
                  <a:schemeClr val="tx2"/>
                </a:solidFill>
              </a:rPr>
              <a:t> soppåse! </a:t>
            </a:r>
          </a:p>
        </p:txBody>
      </p:sp>
      <p:sp>
        <p:nvSpPr>
          <p:cNvPr id="62468" name="Rectangle 4">
            <a:extLst>
              <a:ext uri="{FF2B5EF4-FFF2-40B4-BE49-F238E27FC236}">
                <a16:creationId xmlns:a16="http://schemas.microsoft.com/office/drawing/2014/main" xmlns="" id="{577F6B49-3DC2-4782-BC41-570443C4004E}"/>
              </a:ext>
            </a:extLst>
          </p:cNvPr>
          <p:cNvSpPr>
            <a:spLocks noChangeArrowheads="1"/>
          </p:cNvSpPr>
          <p:nvPr/>
        </p:nvSpPr>
        <p:spPr bwMode="auto">
          <a:xfrm>
            <a:off x="5148263" y="1125538"/>
            <a:ext cx="1511300"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pic>
        <p:nvPicPr>
          <p:cNvPr id="62469" name="Picture 5" descr="forbranning_André de Loisted">
            <a:extLst>
              <a:ext uri="{FF2B5EF4-FFF2-40B4-BE49-F238E27FC236}">
                <a16:creationId xmlns:a16="http://schemas.microsoft.com/office/drawing/2014/main" xmlns="" id="{ECCDD889-0CEA-447A-9D41-02A84C675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90"/>
          <a:stretch>
            <a:fillRect/>
          </a:stretch>
        </p:blipFill>
        <p:spPr bwMode="auto">
          <a:xfrm>
            <a:off x="7164388" y="260350"/>
            <a:ext cx="15128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CBB6B8E7-FB97-4DC0-9CBA-DCCA62BE9AA6}"/>
              </a:ext>
            </a:extLst>
          </p:cNvPr>
          <p:cNvSpPr>
            <a:spLocks noGrp="1" noChangeArrowheads="1"/>
          </p:cNvSpPr>
          <p:nvPr>
            <p:ph type="ctrTitle"/>
          </p:nvPr>
        </p:nvSpPr>
        <p:spPr>
          <a:xfrm>
            <a:off x="0" y="14288"/>
            <a:ext cx="9144000" cy="1470025"/>
          </a:xfrm>
        </p:spPr>
        <p:txBody>
          <a:bodyPr/>
          <a:lstStyle/>
          <a:p>
            <a:pPr eaLnBrk="1" hangingPunct="1"/>
            <a:r>
              <a:rPr lang="sv-SE" altLang="sv-SE"/>
              <a:t>Sorterar du? </a:t>
            </a:r>
          </a:p>
        </p:txBody>
      </p:sp>
      <p:pic>
        <p:nvPicPr>
          <p:cNvPr id="63491" name="Picture 3" descr="Sopsortering_vit_A4_liggande">
            <a:extLst>
              <a:ext uri="{FF2B5EF4-FFF2-40B4-BE49-F238E27FC236}">
                <a16:creationId xmlns:a16="http://schemas.microsoft.com/office/drawing/2014/main" xmlns="" id="{D5B16DBE-90A6-41F7-A6CE-5016C4901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059" b="62263"/>
          <a:stretch>
            <a:fillRect/>
          </a:stretch>
        </p:blipFill>
        <p:spPr bwMode="auto">
          <a:xfrm>
            <a:off x="287338" y="1711325"/>
            <a:ext cx="8388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Sopsortering_vit_A4_liggande">
            <a:extLst>
              <a:ext uri="{FF2B5EF4-FFF2-40B4-BE49-F238E27FC236}">
                <a16:creationId xmlns:a16="http://schemas.microsoft.com/office/drawing/2014/main" xmlns="" id="{E43F52DF-31C2-4B5A-9A6F-4EDC1485B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038" r="34001" b="2779"/>
          <a:stretch>
            <a:fillRect/>
          </a:stretch>
        </p:blipFill>
        <p:spPr bwMode="auto">
          <a:xfrm>
            <a:off x="539750" y="706438"/>
            <a:ext cx="8064500"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a:extLst>
              <a:ext uri="{FF2B5EF4-FFF2-40B4-BE49-F238E27FC236}">
                <a16:creationId xmlns:a16="http://schemas.microsoft.com/office/drawing/2014/main" xmlns="" id="{E8D056FA-286C-4C9E-A8EF-67449BE12584}"/>
              </a:ext>
            </a:extLst>
          </p:cNvPr>
          <p:cNvSpPr>
            <a:spLocks noChangeArrowheads="1"/>
          </p:cNvSpPr>
          <p:nvPr/>
        </p:nvSpPr>
        <p:spPr bwMode="auto">
          <a:xfrm>
            <a:off x="0" y="14288"/>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 eller sorterar du? </a:t>
            </a:r>
          </a:p>
        </p:txBody>
      </p:sp>
    </p:spTree>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xmlns="" id="{54E91AC4-5E8C-4285-BE06-B9D4287A1FD6}"/>
              </a:ext>
            </a:extLst>
          </p:cNvPr>
          <p:cNvSpPr>
            <a:spLocks noGrp="1" noChangeArrowheads="1"/>
          </p:cNvSpPr>
          <p:nvPr>
            <p:ph type="ctrTitle"/>
          </p:nvPr>
        </p:nvSpPr>
        <p:spPr>
          <a:xfrm>
            <a:off x="2051050" y="1844675"/>
            <a:ext cx="5113338" cy="3243263"/>
          </a:xfrm>
        </p:spPr>
        <p:txBody>
          <a:bodyPr/>
          <a:lstStyle/>
          <a:p>
            <a:pPr marL="838200" indent="-838200" algn="l" eaLnBrk="1" hangingPunct="1"/>
            <a:r>
              <a:rPr lang="sv-SE" altLang="sv-SE">
                <a:solidFill>
                  <a:srgbClr val="FF0000"/>
                </a:solidFill>
              </a:rPr>
              <a:t>	E</a:t>
            </a:r>
            <a:r>
              <a:rPr lang="sv-SE" altLang="sv-SE"/>
              <a:t>nkelt</a:t>
            </a:r>
            <a:br>
              <a:rPr lang="sv-SE" altLang="sv-SE"/>
            </a:br>
            <a:r>
              <a:rPr lang="sv-SE" altLang="sv-SE">
                <a:solidFill>
                  <a:srgbClr val="FF0000"/>
                </a:solidFill>
              </a:rPr>
              <a:t>T</a:t>
            </a:r>
            <a:r>
              <a:rPr lang="sv-SE" altLang="sv-SE"/>
              <a:t>ydligt </a:t>
            </a:r>
            <a:br>
              <a:rPr lang="sv-SE" altLang="sv-SE"/>
            </a:br>
            <a:r>
              <a:rPr lang="sv-SE" altLang="sv-SE">
                <a:solidFill>
                  <a:srgbClr val="FF0000"/>
                </a:solidFill>
              </a:rPr>
              <a:t>T</a:t>
            </a:r>
            <a:r>
              <a:rPr lang="sv-SE" altLang="sv-SE"/>
              <a:t>illgängligt</a:t>
            </a:r>
          </a:p>
        </p:txBody>
      </p:sp>
      <p:sp>
        <p:nvSpPr>
          <p:cNvPr id="65539" name="Rectangle 3">
            <a:extLst>
              <a:ext uri="{FF2B5EF4-FFF2-40B4-BE49-F238E27FC236}">
                <a16:creationId xmlns:a16="http://schemas.microsoft.com/office/drawing/2014/main" xmlns="" id="{6C585684-DECE-42A7-BBC6-36A24FFB906F}"/>
              </a:ext>
            </a:extLst>
          </p:cNvPr>
          <p:cNvSpPr>
            <a:spLocks noChangeArrowheads="1"/>
          </p:cNvSpPr>
          <p:nvPr/>
        </p:nvSpPr>
        <p:spPr bwMode="auto">
          <a:xfrm>
            <a:off x="0" y="14288"/>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 </a:t>
            </a:r>
          </a:p>
        </p:txBody>
      </p:sp>
      <p:sp>
        <p:nvSpPr>
          <p:cNvPr id="65540" name="Rectangle 4">
            <a:extLst>
              <a:ext uri="{FF2B5EF4-FFF2-40B4-BE49-F238E27FC236}">
                <a16:creationId xmlns:a16="http://schemas.microsoft.com/office/drawing/2014/main" xmlns="" id="{0ACC9636-8983-40F9-AE1E-3D3A79E325FA}"/>
              </a:ext>
            </a:extLst>
          </p:cNvPr>
          <p:cNvSpPr>
            <a:spLocks noChangeArrowheads="1"/>
          </p:cNvSpPr>
          <p:nvPr/>
        </p:nvSpPr>
        <p:spPr bwMode="auto">
          <a:xfrm>
            <a:off x="34925" y="230188"/>
            <a:ext cx="91090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solidFill>
                  <a:schemeClr val="tx2"/>
                </a:solidFill>
              </a:rPr>
              <a:t>Sopsortering ska vara ETT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P7050031A">
            <a:extLst>
              <a:ext uri="{FF2B5EF4-FFF2-40B4-BE49-F238E27FC236}">
                <a16:creationId xmlns:a16="http://schemas.microsoft.com/office/drawing/2014/main" xmlns="" id="{6DF578DE-C7E6-428D-B9A2-1CFF3E92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a:extLst>
              <a:ext uri="{FF2B5EF4-FFF2-40B4-BE49-F238E27FC236}">
                <a16:creationId xmlns:a16="http://schemas.microsoft.com/office/drawing/2014/main" xmlns="" id="{E53F08F9-3D9A-45B0-AC58-81E9D3114E00}"/>
              </a:ext>
            </a:extLst>
          </p:cNvPr>
          <p:cNvSpPr>
            <a:spLocks noGrp="1" noChangeArrowheads="1"/>
          </p:cNvSpPr>
          <p:nvPr>
            <p:ph type="ctrTitle"/>
          </p:nvPr>
        </p:nvSpPr>
        <p:spPr>
          <a:xfrm>
            <a:off x="684213" y="14288"/>
            <a:ext cx="7772400" cy="1470025"/>
          </a:xfrm>
        </p:spPr>
        <p:txBody>
          <a:bodyPr/>
          <a:lstStyle/>
          <a:p>
            <a:pPr eaLnBrk="1" hangingPunct="1"/>
            <a:r>
              <a:rPr lang="sv-SE" altLang="sv-SE"/>
              <a:t>Vi har minskat sopbergen</a:t>
            </a:r>
          </a:p>
        </p:txBody>
      </p:sp>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2" descr="personal rådhus">
            <a:extLst>
              <a:ext uri="{FF2B5EF4-FFF2-40B4-BE49-F238E27FC236}">
                <a16:creationId xmlns:a16="http://schemas.microsoft.com/office/drawing/2014/main" xmlns="" id="{789C4F23-4227-4BB3-8A40-90BCBD64D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12"/>
          <a:stretch>
            <a:fillRect/>
          </a:stretch>
        </p:blipFill>
        <p:spPr bwMode="auto">
          <a:xfrm>
            <a:off x="0" y="158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CF36D467-5FAD-471C-B754-A149BBB64810}"/>
              </a:ext>
            </a:extLst>
          </p:cNvPr>
          <p:cNvSpPr>
            <a:spLocks noGrp="1" noChangeArrowheads="1"/>
          </p:cNvSpPr>
          <p:nvPr>
            <p:ph type="title"/>
          </p:nvPr>
        </p:nvSpPr>
        <p:spPr>
          <a:xfrm>
            <a:off x="457200" y="198438"/>
            <a:ext cx="8229600" cy="1143000"/>
          </a:xfrm>
        </p:spPr>
        <p:txBody>
          <a:bodyPr/>
          <a:lstStyle/>
          <a:p>
            <a:pPr eaLnBrk="1" hangingPunct="1"/>
            <a:r>
              <a:rPr lang="sv-SE" altLang="sv-SE"/>
              <a:t>Sorteringsmöbler</a:t>
            </a:r>
          </a:p>
        </p:txBody>
      </p:sp>
      <p:pic>
        <p:nvPicPr>
          <p:cNvPr id="67587" name="Picture 4" descr="Norra skolan">
            <a:extLst>
              <a:ext uri="{FF2B5EF4-FFF2-40B4-BE49-F238E27FC236}">
                <a16:creationId xmlns:a16="http://schemas.microsoft.com/office/drawing/2014/main" xmlns="" id="{8F1849DD-AAF5-4D9F-A9A5-E85EC37CF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196975"/>
            <a:ext cx="1830387"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a:extLst>
              <a:ext uri="{FF2B5EF4-FFF2-40B4-BE49-F238E27FC236}">
                <a16:creationId xmlns:a16="http://schemas.microsoft.com/office/drawing/2014/main" xmlns="" id="{C3ED5D91-538B-4E32-BAF9-6F612CA02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197"/>
          <a:stretch>
            <a:fillRect/>
          </a:stretch>
        </p:blipFill>
        <p:spPr bwMode="auto">
          <a:xfrm>
            <a:off x="107950" y="1196975"/>
            <a:ext cx="34417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8" descr="Sorteringsmobel Sansac">
            <a:extLst>
              <a:ext uri="{FF2B5EF4-FFF2-40B4-BE49-F238E27FC236}">
                <a16:creationId xmlns:a16="http://schemas.microsoft.com/office/drawing/2014/main" xmlns="" id="{B60E98E7-5676-40B6-B36B-9D0617A24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313" y="1196975"/>
            <a:ext cx="324961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xmlns="" id="{8225FA59-BA62-40F6-A2B9-5CE1D1BF5A3A}"/>
              </a:ext>
            </a:extLst>
          </p:cNvPr>
          <p:cNvSpPr>
            <a:spLocks noGrp="1" noChangeArrowheads="1"/>
          </p:cNvSpPr>
          <p:nvPr>
            <p:ph type="ctrTitle"/>
          </p:nvPr>
        </p:nvSpPr>
        <p:spPr/>
        <p:txBody>
          <a:bodyPr/>
          <a:lstStyle/>
          <a:p>
            <a:pPr eaLnBrk="1" hangingPunct="1"/>
            <a:endParaRPr lang="sv-SE" altLang="sv-SE"/>
          </a:p>
        </p:txBody>
      </p:sp>
      <p:sp>
        <p:nvSpPr>
          <p:cNvPr id="68611" name="Rectangle 3">
            <a:extLst>
              <a:ext uri="{FF2B5EF4-FFF2-40B4-BE49-F238E27FC236}">
                <a16:creationId xmlns:a16="http://schemas.microsoft.com/office/drawing/2014/main" xmlns="" id="{24F80B1D-80E8-478E-907F-6226F9F05756}"/>
              </a:ext>
            </a:extLst>
          </p:cNvPr>
          <p:cNvSpPr>
            <a:spLocks noGrp="1" noChangeArrowheads="1"/>
          </p:cNvSpPr>
          <p:nvPr>
            <p:ph type="subTitle" idx="1"/>
          </p:nvPr>
        </p:nvSpPr>
        <p:spPr/>
        <p:txBody>
          <a:bodyPr/>
          <a:lstStyle/>
          <a:p>
            <a:pPr eaLnBrk="1" hangingPunct="1"/>
            <a:endParaRPr lang="sv-SE" altLang="sv-SE"/>
          </a:p>
        </p:txBody>
      </p:sp>
      <p:pic>
        <p:nvPicPr>
          <p:cNvPr id="68612" name="Picture 5">
            <a:hlinkClick r:id="rId3"/>
            <a:extLst>
              <a:ext uri="{FF2B5EF4-FFF2-40B4-BE49-F238E27FC236}">
                <a16:creationId xmlns:a16="http://schemas.microsoft.com/office/drawing/2014/main" xmlns="" id="{993BF5DC-0B14-4442-BBF3-48FC0D607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0"/>
            <a:ext cx="9174163" cy="573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Rak pil 2">
            <a:extLst>
              <a:ext uri="{FF2B5EF4-FFF2-40B4-BE49-F238E27FC236}">
                <a16:creationId xmlns:a16="http://schemas.microsoft.com/office/drawing/2014/main" xmlns="" id="{0FAC6231-36AB-4151-ADCE-0DB61B024D0C}"/>
              </a:ext>
            </a:extLst>
          </p:cNvPr>
          <p:cNvCxnSpPr/>
          <p:nvPr/>
        </p:nvCxnSpPr>
        <p:spPr>
          <a:xfrm>
            <a:off x="611188" y="3044825"/>
            <a:ext cx="3097212" cy="1655763"/>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xmlns="" id="{F10AC49B-C456-4843-8F8A-74EAC62B60E5}"/>
              </a:ext>
            </a:extLst>
          </p:cNvPr>
          <p:cNvSpPr>
            <a:spLocks noGrp="1" noChangeArrowheads="1"/>
          </p:cNvSpPr>
          <p:nvPr>
            <p:ph type="title"/>
          </p:nvPr>
        </p:nvSpPr>
        <p:spPr/>
        <p:txBody>
          <a:bodyPr/>
          <a:lstStyle/>
          <a:p>
            <a:pPr eaLnBrk="1" hangingPunct="1"/>
            <a:endParaRPr lang="sv-SE" altLang="sv-SE"/>
          </a:p>
        </p:txBody>
      </p:sp>
      <p:sp>
        <p:nvSpPr>
          <p:cNvPr id="69635" name="Rectangle 3">
            <a:extLst>
              <a:ext uri="{FF2B5EF4-FFF2-40B4-BE49-F238E27FC236}">
                <a16:creationId xmlns:a16="http://schemas.microsoft.com/office/drawing/2014/main" xmlns="" id="{BE680C7B-75EE-4330-AB2C-DAF92D2442E0}"/>
              </a:ext>
            </a:extLst>
          </p:cNvPr>
          <p:cNvSpPr>
            <a:spLocks noGrp="1" noChangeArrowheads="1"/>
          </p:cNvSpPr>
          <p:nvPr>
            <p:ph type="body" idx="1"/>
          </p:nvPr>
        </p:nvSpPr>
        <p:spPr/>
        <p:txBody>
          <a:bodyPr/>
          <a:lstStyle/>
          <a:p>
            <a:pPr eaLnBrk="1" hangingPunct="1"/>
            <a:endParaRPr lang="sv-SE" altLang="sv-SE"/>
          </a:p>
        </p:txBody>
      </p:sp>
      <p:pic>
        <p:nvPicPr>
          <p:cNvPr id="69636" name="Picture 5">
            <a:extLst>
              <a:ext uri="{FF2B5EF4-FFF2-40B4-BE49-F238E27FC236}">
                <a16:creationId xmlns:a16="http://schemas.microsoft.com/office/drawing/2014/main" xmlns="" id="{F70D462B-834C-4C00-83A0-77F4CF8D5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178" t="12642" r="28320" b="34462"/>
          <a:stretch>
            <a:fillRect/>
          </a:stretch>
        </p:blipFill>
        <p:spPr bwMode="auto">
          <a:xfrm>
            <a:off x="0" y="0"/>
            <a:ext cx="91440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xmlns="" id="{366858AF-CD2F-4CDD-8F26-0A5D993710E7}"/>
              </a:ext>
            </a:extLst>
          </p:cNvPr>
          <p:cNvSpPr>
            <a:spLocks noGrp="1" noChangeArrowheads="1"/>
          </p:cNvSpPr>
          <p:nvPr>
            <p:ph type="title"/>
          </p:nvPr>
        </p:nvSpPr>
        <p:spPr>
          <a:xfrm>
            <a:off x="457200" y="-26988"/>
            <a:ext cx="8229600" cy="1143001"/>
          </a:xfrm>
        </p:spPr>
        <p:txBody>
          <a:bodyPr/>
          <a:lstStyle/>
          <a:p>
            <a:pPr eaLnBrk="1" hangingPunct="1"/>
            <a:r>
              <a:rPr lang="sv-SE" altLang="sv-SE"/>
              <a:t>Hur sorterar man en sopa?</a:t>
            </a:r>
          </a:p>
        </p:txBody>
      </p:sp>
      <p:sp>
        <p:nvSpPr>
          <p:cNvPr id="70659" name="Text Box 4">
            <a:extLst>
              <a:ext uri="{FF2B5EF4-FFF2-40B4-BE49-F238E27FC236}">
                <a16:creationId xmlns:a16="http://schemas.microsoft.com/office/drawing/2014/main" xmlns="" id="{5210D64C-5860-46A3-A86C-041407355552}"/>
              </a:ext>
            </a:extLst>
          </p:cNvPr>
          <p:cNvSpPr txBox="1">
            <a:spLocks noChangeArrowheads="1"/>
          </p:cNvSpPr>
          <p:nvPr/>
        </p:nvSpPr>
        <p:spPr bwMode="auto">
          <a:xfrm>
            <a:off x="684213" y="1073150"/>
            <a:ext cx="1728787" cy="915988"/>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Är den skadlig för hälsa eller miljö?</a:t>
            </a:r>
          </a:p>
        </p:txBody>
      </p:sp>
      <p:sp>
        <p:nvSpPr>
          <p:cNvPr id="70660" name="Line 5">
            <a:extLst>
              <a:ext uri="{FF2B5EF4-FFF2-40B4-BE49-F238E27FC236}">
                <a16:creationId xmlns:a16="http://schemas.microsoft.com/office/drawing/2014/main" xmlns="" id="{5881C0F7-1B26-456A-BA17-78A8854054D6}"/>
              </a:ext>
            </a:extLst>
          </p:cNvPr>
          <p:cNvSpPr>
            <a:spLocks noChangeShapeType="1"/>
          </p:cNvSpPr>
          <p:nvPr/>
        </p:nvSpPr>
        <p:spPr bwMode="auto">
          <a:xfrm>
            <a:off x="2411413" y="5013325"/>
            <a:ext cx="36004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61" name="Text Box 6">
            <a:extLst>
              <a:ext uri="{FF2B5EF4-FFF2-40B4-BE49-F238E27FC236}">
                <a16:creationId xmlns:a16="http://schemas.microsoft.com/office/drawing/2014/main" xmlns="" id="{A1F76838-4FD5-4970-8014-22108E094E4C}"/>
              </a:ext>
            </a:extLst>
          </p:cNvPr>
          <p:cNvSpPr txBox="1">
            <a:spLocks noChangeArrowheads="1"/>
          </p:cNvSpPr>
          <p:nvPr/>
        </p:nvSpPr>
        <p:spPr bwMode="auto">
          <a:xfrm>
            <a:off x="6011863" y="2060575"/>
            <a:ext cx="2376487" cy="3667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Plastförpackning</a:t>
            </a:r>
          </a:p>
        </p:txBody>
      </p:sp>
      <p:sp>
        <p:nvSpPr>
          <p:cNvPr id="70662" name="Text Box 7">
            <a:extLst>
              <a:ext uri="{FF2B5EF4-FFF2-40B4-BE49-F238E27FC236}">
                <a16:creationId xmlns:a16="http://schemas.microsoft.com/office/drawing/2014/main" xmlns="" id="{085A1E16-09A2-430E-89C6-FFFBFFC7E5A3}"/>
              </a:ext>
            </a:extLst>
          </p:cNvPr>
          <p:cNvSpPr txBox="1">
            <a:spLocks noChangeArrowheads="1"/>
          </p:cNvSpPr>
          <p:nvPr/>
        </p:nvSpPr>
        <p:spPr bwMode="auto">
          <a:xfrm>
            <a:off x="2916238" y="1117600"/>
            <a:ext cx="719137" cy="369888"/>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Ja</a:t>
            </a:r>
          </a:p>
        </p:txBody>
      </p:sp>
      <p:sp>
        <p:nvSpPr>
          <p:cNvPr id="70663" name="Text Box 8">
            <a:extLst>
              <a:ext uri="{FF2B5EF4-FFF2-40B4-BE49-F238E27FC236}">
                <a16:creationId xmlns:a16="http://schemas.microsoft.com/office/drawing/2014/main" xmlns="" id="{72642336-0239-4889-99D0-7B89D944E4D3}"/>
              </a:ext>
            </a:extLst>
          </p:cNvPr>
          <p:cNvSpPr txBox="1">
            <a:spLocks noChangeArrowheads="1"/>
          </p:cNvSpPr>
          <p:nvPr/>
        </p:nvSpPr>
        <p:spPr bwMode="auto">
          <a:xfrm>
            <a:off x="684213" y="2355850"/>
            <a:ext cx="1727200" cy="641350"/>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Är det en tom förpackning?</a:t>
            </a:r>
          </a:p>
        </p:txBody>
      </p:sp>
      <p:sp>
        <p:nvSpPr>
          <p:cNvPr id="70664" name="Line 9">
            <a:extLst>
              <a:ext uri="{FF2B5EF4-FFF2-40B4-BE49-F238E27FC236}">
                <a16:creationId xmlns:a16="http://schemas.microsoft.com/office/drawing/2014/main" xmlns="" id="{66417E69-F14C-4942-951F-81689BC23734}"/>
              </a:ext>
            </a:extLst>
          </p:cNvPr>
          <p:cNvSpPr>
            <a:spLocks noChangeShapeType="1"/>
          </p:cNvSpPr>
          <p:nvPr/>
        </p:nvSpPr>
        <p:spPr bwMode="auto">
          <a:xfrm>
            <a:off x="3492500" y="3933825"/>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65" name="Text Box 10">
            <a:extLst>
              <a:ext uri="{FF2B5EF4-FFF2-40B4-BE49-F238E27FC236}">
                <a16:creationId xmlns:a16="http://schemas.microsoft.com/office/drawing/2014/main" xmlns="" id="{E8E62B87-A1D1-49C6-8947-4AC6D60AD11A}"/>
              </a:ext>
            </a:extLst>
          </p:cNvPr>
          <p:cNvSpPr txBox="1">
            <a:spLocks noChangeArrowheads="1"/>
          </p:cNvSpPr>
          <p:nvPr/>
        </p:nvSpPr>
        <p:spPr bwMode="auto">
          <a:xfrm>
            <a:off x="2916238" y="2414588"/>
            <a:ext cx="433387" cy="366712"/>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Ja</a:t>
            </a:r>
          </a:p>
        </p:txBody>
      </p:sp>
      <p:sp>
        <p:nvSpPr>
          <p:cNvPr id="70666" name="Text Box 11">
            <a:extLst>
              <a:ext uri="{FF2B5EF4-FFF2-40B4-BE49-F238E27FC236}">
                <a16:creationId xmlns:a16="http://schemas.microsoft.com/office/drawing/2014/main" xmlns="" id="{E4DF88EA-B6AE-47E3-ABC3-076CB61F9BED}"/>
              </a:ext>
            </a:extLst>
          </p:cNvPr>
          <p:cNvSpPr txBox="1">
            <a:spLocks noChangeArrowheads="1"/>
          </p:cNvSpPr>
          <p:nvPr/>
        </p:nvSpPr>
        <p:spPr bwMode="auto">
          <a:xfrm>
            <a:off x="3851275" y="1196975"/>
            <a:ext cx="1873250" cy="366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Miljöfarligt avfall</a:t>
            </a:r>
          </a:p>
        </p:txBody>
      </p:sp>
      <p:sp>
        <p:nvSpPr>
          <p:cNvPr id="70667" name="Line 12">
            <a:extLst>
              <a:ext uri="{FF2B5EF4-FFF2-40B4-BE49-F238E27FC236}">
                <a16:creationId xmlns:a16="http://schemas.microsoft.com/office/drawing/2014/main" xmlns="" id="{F5624355-7EE8-4EE3-AD09-8EE1F3B7FC4A}"/>
              </a:ext>
            </a:extLst>
          </p:cNvPr>
          <p:cNvSpPr>
            <a:spLocks noChangeShapeType="1"/>
          </p:cNvSpPr>
          <p:nvPr/>
        </p:nvSpPr>
        <p:spPr bwMode="auto">
          <a:xfrm>
            <a:off x="2411413" y="1427163"/>
            <a:ext cx="14398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68" name="Line 14">
            <a:extLst>
              <a:ext uri="{FF2B5EF4-FFF2-40B4-BE49-F238E27FC236}">
                <a16:creationId xmlns:a16="http://schemas.microsoft.com/office/drawing/2014/main" xmlns="" id="{39617C90-73D6-436D-A375-0556D62B4882}"/>
              </a:ext>
            </a:extLst>
          </p:cNvPr>
          <p:cNvSpPr>
            <a:spLocks noChangeShapeType="1"/>
          </p:cNvSpPr>
          <p:nvPr/>
        </p:nvSpPr>
        <p:spPr bwMode="auto">
          <a:xfrm>
            <a:off x="1547813" y="1989138"/>
            <a:ext cx="0" cy="3587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69" name="Text Box 15">
            <a:extLst>
              <a:ext uri="{FF2B5EF4-FFF2-40B4-BE49-F238E27FC236}">
                <a16:creationId xmlns:a16="http://schemas.microsoft.com/office/drawing/2014/main" xmlns="" id="{871EBE3E-A8AA-44AD-B6BC-38235DDB79B1}"/>
              </a:ext>
            </a:extLst>
          </p:cNvPr>
          <p:cNvSpPr txBox="1">
            <a:spLocks noChangeArrowheads="1"/>
          </p:cNvSpPr>
          <p:nvPr/>
        </p:nvSpPr>
        <p:spPr bwMode="auto">
          <a:xfrm>
            <a:off x="3708400" y="3573463"/>
            <a:ext cx="433388" cy="366712"/>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Ja</a:t>
            </a:r>
          </a:p>
        </p:txBody>
      </p:sp>
      <p:sp>
        <p:nvSpPr>
          <p:cNvPr id="70670" name="Rectangle 16">
            <a:extLst>
              <a:ext uri="{FF2B5EF4-FFF2-40B4-BE49-F238E27FC236}">
                <a16:creationId xmlns:a16="http://schemas.microsoft.com/office/drawing/2014/main" xmlns="" id="{4C6CFFAD-CD68-4EE1-97AC-BFA38492E986}"/>
              </a:ext>
            </a:extLst>
          </p:cNvPr>
          <p:cNvSpPr>
            <a:spLocks noChangeArrowheads="1"/>
          </p:cNvSpPr>
          <p:nvPr/>
        </p:nvSpPr>
        <p:spPr bwMode="auto">
          <a:xfrm>
            <a:off x="3851275" y="2276475"/>
            <a:ext cx="1873250" cy="11906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Vilket material består den till största delen av?</a:t>
            </a:r>
          </a:p>
        </p:txBody>
      </p:sp>
      <p:sp>
        <p:nvSpPr>
          <p:cNvPr id="70671" name="Line 17">
            <a:extLst>
              <a:ext uri="{FF2B5EF4-FFF2-40B4-BE49-F238E27FC236}">
                <a16:creationId xmlns:a16="http://schemas.microsoft.com/office/drawing/2014/main" xmlns="" id="{822B9507-E195-4D66-B979-3CF8DFC14229}"/>
              </a:ext>
            </a:extLst>
          </p:cNvPr>
          <p:cNvSpPr>
            <a:spLocks noChangeShapeType="1"/>
          </p:cNvSpPr>
          <p:nvPr/>
        </p:nvSpPr>
        <p:spPr bwMode="auto">
          <a:xfrm>
            <a:off x="2411413" y="2708275"/>
            <a:ext cx="14398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72" name="Text Box 18">
            <a:extLst>
              <a:ext uri="{FF2B5EF4-FFF2-40B4-BE49-F238E27FC236}">
                <a16:creationId xmlns:a16="http://schemas.microsoft.com/office/drawing/2014/main" xmlns="" id="{A858AFCB-F19F-432E-8E70-89E3483265B6}"/>
              </a:ext>
            </a:extLst>
          </p:cNvPr>
          <p:cNvSpPr txBox="1">
            <a:spLocks noChangeArrowheads="1"/>
          </p:cNvSpPr>
          <p:nvPr/>
        </p:nvSpPr>
        <p:spPr bwMode="auto">
          <a:xfrm>
            <a:off x="609600" y="1982788"/>
            <a:ext cx="649288" cy="366712"/>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Nej</a:t>
            </a:r>
          </a:p>
        </p:txBody>
      </p:sp>
      <p:sp>
        <p:nvSpPr>
          <p:cNvPr id="70673" name="Text Box 19">
            <a:extLst>
              <a:ext uri="{FF2B5EF4-FFF2-40B4-BE49-F238E27FC236}">
                <a16:creationId xmlns:a16="http://schemas.microsoft.com/office/drawing/2014/main" xmlns="" id="{57E5189E-80AA-490C-8640-7B9D8EFF9BD2}"/>
              </a:ext>
            </a:extLst>
          </p:cNvPr>
          <p:cNvSpPr txBox="1">
            <a:spLocks noChangeArrowheads="1"/>
          </p:cNvSpPr>
          <p:nvPr/>
        </p:nvSpPr>
        <p:spPr bwMode="auto">
          <a:xfrm>
            <a:off x="6011863" y="2492375"/>
            <a:ext cx="2376487" cy="3667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Pappersförpackning</a:t>
            </a:r>
          </a:p>
        </p:txBody>
      </p:sp>
      <p:sp>
        <p:nvSpPr>
          <p:cNvPr id="70674" name="Text Box 20">
            <a:extLst>
              <a:ext uri="{FF2B5EF4-FFF2-40B4-BE49-F238E27FC236}">
                <a16:creationId xmlns:a16="http://schemas.microsoft.com/office/drawing/2014/main" xmlns="" id="{26AFD5DE-F072-4006-B301-91AB59109000}"/>
              </a:ext>
            </a:extLst>
          </p:cNvPr>
          <p:cNvSpPr txBox="1">
            <a:spLocks noChangeArrowheads="1"/>
          </p:cNvSpPr>
          <p:nvPr/>
        </p:nvSpPr>
        <p:spPr bwMode="auto">
          <a:xfrm>
            <a:off x="6011863" y="2924175"/>
            <a:ext cx="2376487" cy="3667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Metallförpackning</a:t>
            </a:r>
          </a:p>
        </p:txBody>
      </p:sp>
      <p:sp>
        <p:nvSpPr>
          <p:cNvPr id="70675" name="Text Box 21">
            <a:extLst>
              <a:ext uri="{FF2B5EF4-FFF2-40B4-BE49-F238E27FC236}">
                <a16:creationId xmlns:a16="http://schemas.microsoft.com/office/drawing/2014/main" xmlns="" id="{7A71B688-205E-4051-9337-EFE5AE967266}"/>
              </a:ext>
            </a:extLst>
          </p:cNvPr>
          <p:cNvSpPr txBox="1">
            <a:spLocks noChangeArrowheads="1"/>
          </p:cNvSpPr>
          <p:nvPr/>
        </p:nvSpPr>
        <p:spPr bwMode="auto">
          <a:xfrm>
            <a:off x="6011863" y="3355975"/>
            <a:ext cx="2376487" cy="3667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Glasförpackning</a:t>
            </a:r>
          </a:p>
        </p:txBody>
      </p:sp>
      <p:sp>
        <p:nvSpPr>
          <p:cNvPr id="70676" name="Text Box 22">
            <a:extLst>
              <a:ext uri="{FF2B5EF4-FFF2-40B4-BE49-F238E27FC236}">
                <a16:creationId xmlns:a16="http://schemas.microsoft.com/office/drawing/2014/main" xmlns="" id="{A2678B78-4AC6-4010-8342-D2BC1D54F667}"/>
              </a:ext>
            </a:extLst>
          </p:cNvPr>
          <p:cNvSpPr txBox="1">
            <a:spLocks noChangeArrowheads="1"/>
          </p:cNvSpPr>
          <p:nvPr/>
        </p:nvSpPr>
        <p:spPr bwMode="auto">
          <a:xfrm>
            <a:off x="684213" y="4797425"/>
            <a:ext cx="1728787" cy="641350"/>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Vilket material består den av?</a:t>
            </a:r>
          </a:p>
        </p:txBody>
      </p:sp>
      <p:sp>
        <p:nvSpPr>
          <p:cNvPr id="70677" name="Text Box 23">
            <a:extLst>
              <a:ext uri="{FF2B5EF4-FFF2-40B4-BE49-F238E27FC236}">
                <a16:creationId xmlns:a16="http://schemas.microsoft.com/office/drawing/2014/main" xmlns="" id="{1B243BB1-1A17-43AD-89EA-DA6169EEE2A0}"/>
              </a:ext>
            </a:extLst>
          </p:cNvPr>
          <p:cNvSpPr txBox="1">
            <a:spLocks noChangeArrowheads="1"/>
          </p:cNvSpPr>
          <p:nvPr/>
        </p:nvSpPr>
        <p:spPr bwMode="auto">
          <a:xfrm>
            <a:off x="684213" y="3429000"/>
            <a:ext cx="3095625" cy="923925"/>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Är det en tidning, ett skriv-papper, en wellpappkartong, metallskrot eller matrester?</a:t>
            </a:r>
          </a:p>
        </p:txBody>
      </p:sp>
      <p:sp>
        <p:nvSpPr>
          <p:cNvPr id="70678" name="Rectangle 24">
            <a:extLst>
              <a:ext uri="{FF2B5EF4-FFF2-40B4-BE49-F238E27FC236}">
                <a16:creationId xmlns:a16="http://schemas.microsoft.com/office/drawing/2014/main" xmlns="" id="{A366223F-ACE9-4382-B400-A3E077545FD1}"/>
              </a:ext>
            </a:extLst>
          </p:cNvPr>
          <p:cNvSpPr>
            <a:spLocks noChangeArrowheads="1"/>
          </p:cNvSpPr>
          <p:nvPr/>
        </p:nvSpPr>
        <p:spPr bwMode="auto">
          <a:xfrm>
            <a:off x="611188" y="4437063"/>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Nej</a:t>
            </a:r>
          </a:p>
        </p:txBody>
      </p:sp>
      <p:sp>
        <p:nvSpPr>
          <p:cNvPr id="70679" name="Text Box 25">
            <a:extLst>
              <a:ext uri="{FF2B5EF4-FFF2-40B4-BE49-F238E27FC236}">
                <a16:creationId xmlns:a16="http://schemas.microsoft.com/office/drawing/2014/main" xmlns="" id="{A7B2DD36-068D-4F32-8AB9-A3662B75A418}"/>
              </a:ext>
            </a:extLst>
          </p:cNvPr>
          <p:cNvSpPr txBox="1">
            <a:spLocks noChangeArrowheads="1"/>
          </p:cNvSpPr>
          <p:nvPr/>
        </p:nvSpPr>
        <p:spPr bwMode="auto">
          <a:xfrm>
            <a:off x="609600" y="3068638"/>
            <a:ext cx="649288" cy="366712"/>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Nej</a:t>
            </a:r>
          </a:p>
        </p:txBody>
      </p:sp>
      <p:sp>
        <p:nvSpPr>
          <p:cNvPr id="70680" name="Line 26">
            <a:extLst>
              <a:ext uri="{FF2B5EF4-FFF2-40B4-BE49-F238E27FC236}">
                <a16:creationId xmlns:a16="http://schemas.microsoft.com/office/drawing/2014/main" xmlns="" id="{40CBE229-6495-4612-934A-94CCE22B90BE}"/>
              </a:ext>
            </a:extLst>
          </p:cNvPr>
          <p:cNvSpPr>
            <a:spLocks noChangeShapeType="1"/>
          </p:cNvSpPr>
          <p:nvPr/>
        </p:nvSpPr>
        <p:spPr bwMode="auto">
          <a:xfrm>
            <a:off x="1547813" y="2997200"/>
            <a:ext cx="0"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1" name="Line 27">
            <a:extLst>
              <a:ext uri="{FF2B5EF4-FFF2-40B4-BE49-F238E27FC236}">
                <a16:creationId xmlns:a16="http://schemas.microsoft.com/office/drawing/2014/main" xmlns="" id="{3ACA5B3D-5F98-498B-985A-39C49051685D}"/>
              </a:ext>
            </a:extLst>
          </p:cNvPr>
          <p:cNvSpPr>
            <a:spLocks noChangeShapeType="1"/>
          </p:cNvSpPr>
          <p:nvPr/>
        </p:nvSpPr>
        <p:spPr bwMode="auto">
          <a:xfrm>
            <a:off x="5724525" y="2276475"/>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2" name="Line 28">
            <a:extLst>
              <a:ext uri="{FF2B5EF4-FFF2-40B4-BE49-F238E27FC236}">
                <a16:creationId xmlns:a16="http://schemas.microsoft.com/office/drawing/2014/main" xmlns="" id="{CF33AFBC-95D8-4044-92D7-7C57CA9D50AF}"/>
              </a:ext>
            </a:extLst>
          </p:cNvPr>
          <p:cNvSpPr>
            <a:spLocks noChangeShapeType="1"/>
          </p:cNvSpPr>
          <p:nvPr/>
        </p:nvSpPr>
        <p:spPr bwMode="auto">
          <a:xfrm>
            <a:off x="5724525" y="2636838"/>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3" name="Line 29">
            <a:extLst>
              <a:ext uri="{FF2B5EF4-FFF2-40B4-BE49-F238E27FC236}">
                <a16:creationId xmlns:a16="http://schemas.microsoft.com/office/drawing/2014/main" xmlns="" id="{569D2247-CA73-4677-BEB1-829067FF4080}"/>
              </a:ext>
            </a:extLst>
          </p:cNvPr>
          <p:cNvSpPr>
            <a:spLocks noChangeShapeType="1"/>
          </p:cNvSpPr>
          <p:nvPr/>
        </p:nvSpPr>
        <p:spPr bwMode="auto">
          <a:xfrm>
            <a:off x="5724525" y="3074988"/>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4" name="Line 30">
            <a:extLst>
              <a:ext uri="{FF2B5EF4-FFF2-40B4-BE49-F238E27FC236}">
                <a16:creationId xmlns:a16="http://schemas.microsoft.com/office/drawing/2014/main" xmlns="" id="{85B69643-1379-4372-83CF-41253DCB07DC}"/>
              </a:ext>
            </a:extLst>
          </p:cNvPr>
          <p:cNvSpPr>
            <a:spLocks noChangeShapeType="1"/>
          </p:cNvSpPr>
          <p:nvPr/>
        </p:nvSpPr>
        <p:spPr bwMode="auto">
          <a:xfrm>
            <a:off x="5724525" y="34290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5" name="Line 32">
            <a:extLst>
              <a:ext uri="{FF2B5EF4-FFF2-40B4-BE49-F238E27FC236}">
                <a16:creationId xmlns:a16="http://schemas.microsoft.com/office/drawing/2014/main" xmlns="" id="{7A689917-78AC-404B-A390-513F0A4398AF}"/>
              </a:ext>
            </a:extLst>
          </p:cNvPr>
          <p:cNvSpPr>
            <a:spLocks noChangeShapeType="1"/>
          </p:cNvSpPr>
          <p:nvPr/>
        </p:nvSpPr>
        <p:spPr bwMode="auto">
          <a:xfrm>
            <a:off x="2411413" y="5373688"/>
            <a:ext cx="36004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6" name="Rectangle 33">
            <a:extLst>
              <a:ext uri="{FF2B5EF4-FFF2-40B4-BE49-F238E27FC236}">
                <a16:creationId xmlns:a16="http://schemas.microsoft.com/office/drawing/2014/main" xmlns="" id="{182C0BD2-B8BD-4983-83CA-0E9D4E77E497}"/>
              </a:ext>
            </a:extLst>
          </p:cNvPr>
          <p:cNvSpPr>
            <a:spLocks noChangeArrowheads="1"/>
          </p:cNvSpPr>
          <p:nvPr/>
        </p:nvSpPr>
        <p:spPr bwMode="auto">
          <a:xfrm>
            <a:off x="6011863" y="4797425"/>
            <a:ext cx="1655762" cy="36671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till förbränning</a:t>
            </a:r>
          </a:p>
        </p:txBody>
      </p:sp>
      <p:sp>
        <p:nvSpPr>
          <p:cNvPr id="70687" name="Rectangle 35">
            <a:extLst>
              <a:ext uri="{FF2B5EF4-FFF2-40B4-BE49-F238E27FC236}">
                <a16:creationId xmlns:a16="http://schemas.microsoft.com/office/drawing/2014/main" xmlns="" id="{BF312E74-1D23-421C-8A07-A699202DE31C}"/>
              </a:ext>
            </a:extLst>
          </p:cNvPr>
          <p:cNvSpPr>
            <a:spLocks noChangeArrowheads="1"/>
          </p:cNvSpPr>
          <p:nvPr/>
        </p:nvSpPr>
        <p:spPr bwMode="auto">
          <a:xfrm>
            <a:off x="4140200" y="3789363"/>
            <a:ext cx="4248150" cy="646112"/>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Det finns återvinningssystem även för </a:t>
            </a:r>
          </a:p>
          <a:p>
            <a:pPr eaLnBrk="1" hangingPunct="1">
              <a:spcBef>
                <a:spcPct val="0"/>
              </a:spcBef>
              <a:buFontTx/>
              <a:buNone/>
            </a:pPr>
            <a:r>
              <a:rPr lang="sv-SE" altLang="sv-SE" sz="1800">
                <a:solidFill>
                  <a:srgbClr val="000000"/>
                </a:solidFill>
              </a:rPr>
              <a:t>dessa sopor</a:t>
            </a:r>
          </a:p>
        </p:txBody>
      </p:sp>
      <p:sp>
        <p:nvSpPr>
          <p:cNvPr id="70688" name="Line 36">
            <a:extLst>
              <a:ext uri="{FF2B5EF4-FFF2-40B4-BE49-F238E27FC236}">
                <a16:creationId xmlns:a16="http://schemas.microsoft.com/office/drawing/2014/main" xmlns="" id="{47A11BE0-9132-4123-AD9C-551E2F789B39}"/>
              </a:ext>
            </a:extLst>
          </p:cNvPr>
          <p:cNvSpPr>
            <a:spLocks noChangeShapeType="1"/>
          </p:cNvSpPr>
          <p:nvPr/>
        </p:nvSpPr>
        <p:spPr bwMode="auto">
          <a:xfrm>
            <a:off x="1547813" y="4365625"/>
            <a:ext cx="0"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689" name="Rectangle 37">
            <a:extLst>
              <a:ext uri="{FF2B5EF4-FFF2-40B4-BE49-F238E27FC236}">
                <a16:creationId xmlns:a16="http://schemas.microsoft.com/office/drawing/2014/main" xmlns="" id="{9102640D-A4F7-4C3F-8C36-7F6C3E02C684}"/>
              </a:ext>
            </a:extLst>
          </p:cNvPr>
          <p:cNvSpPr>
            <a:spLocks noChangeArrowheads="1"/>
          </p:cNvSpPr>
          <p:nvPr/>
        </p:nvSpPr>
        <p:spPr bwMode="auto">
          <a:xfrm>
            <a:off x="2339975" y="4718050"/>
            <a:ext cx="3673475" cy="3667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Plast, papper, textil, gummi, trä…</a:t>
            </a:r>
          </a:p>
        </p:txBody>
      </p:sp>
      <p:sp>
        <p:nvSpPr>
          <p:cNvPr id="70690" name="Rectangle 38">
            <a:extLst>
              <a:ext uri="{FF2B5EF4-FFF2-40B4-BE49-F238E27FC236}">
                <a16:creationId xmlns:a16="http://schemas.microsoft.com/office/drawing/2014/main" xmlns="" id="{162091D0-C327-4196-9EF2-CF160A53BB6C}"/>
              </a:ext>
            </a:extLst>
          </p:cNvPr>
          <p:cNvSpPr>
            <a:spLocks noChangeArrowheads="1"/>
          </p:cNvSpPr>
          <p:nvPr/>
        </p:nvSpPr>
        <p:spPr bwMode="auto">
          <a:xfrm>
            <a:off x="2338388" y="5078413"/>
            <a:ext cx="3673475" cy="3667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Glas, porslin, keramik, mineralull</a:t>
            </a:r>
          </a:p>
        </p:txBody>
      </p:sp>
      <p:sp>
        <p:nvSpPr>
          <p:cNvPr id="70691" name="Rectangle 39">
            <a:extLst>
              <a:ext uri="{FF2B5EF4-FFF2-40B4-BE49-F238E27FC236}">
                <a16:creationId xmlns:a16="http://schemas.microsoft.com/office/drawing/2014/main" xmlns="" id="{9049E7A4-A5F9-4203-87E0-873CEDFF37FE}"/>
              </a:ext>
            </a:extLst>
          </p:cNvPr>
          <p:cNvSpPr>
            <a:spLocks noChangeArrowheads="1"/>
          </p:cNvSpPr>
          <p:nvPr/>
        </p:nvSpPr>
        <p:spPr bwMode="auto">
          <a:xfrm>
            <a:off x="6011863" y="5229225"/>
            <a:ext cx="1655762" cy="3667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800">
                <a:solidFill>
                  <a:srgbClr val="000000"/>
                </a:solidFill>
              </a:rPr>
              <a:t>till soptipp</a:t>
            </a:r>
          </a:p>
        </p:txBody>
      </p:sp>
      <p:sp>
        <p:nvSpPr>
          <p:cNvPr id="70692" name="Text Box 40">
            <a:extLst>
              <a:ext uri="{FF2B5EF4-FFF2-40B4-BE49-F238E27FC236}">
                <a16:creationId xmlns:a16="http://schemas.microsoft.com/office/drawing/2014/main" xmlns="" id="{A059D5BE-DB06-463D-BAE4-82F05CE3FE96}"/>
              </a:ext>
            </a:extLst>
          </p:cNvPr>
          <p:cNvSpPr txBox="1">
            <a:spLocks noChangeArrowheads="1"/>
          </p:cNvSpPr>
          <p:nvPr/>
        </p:nvSpPr>
        <p:spPr bwMode="auto">
          <a:xfrm>
            <a:off x="5940425" y="1052513"/>
            <a:ext cx="1873250" cy="6413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1800">
                <a:solidFill>
                  <a:srgbClr val="000000"/>
                </a:solidFill>
              </a:rPr>
              <a:t>Läkemedel ska till apoteket</a:t>
            </a:r>
          </a:p>
        </p:txBody>
      </p:sp>
      <p:sp>
        <p:nvSpPr>
          <p:cNvPr id="2" name="Rundad rektangulär 1">
            <a:extLst>
              <a:ext uri="{FF2B5EF4-FFF2-40B4-BE49-F238E27FC236}">
                <a16:creationId xmlns:a16="http://schemas.microsoft.com/office/drawing/2014/main" xmlns="" id="{458E486A-65B9-4FBF-8BE8-52375C4C291A}"/>
              </a:ext>
            </a:extLst>
          </p:cNvPr>
          <p:cNvSpPr/>
          <p:nvPr/>
        </p:nvSpPr>
        <p:spPr>
          <a:xfrm>
            <a:off x="2484438" y="1563688"/>
            <a:ext cx="1366837" cy="863600"/>
          </a:xfrm>
          <a:prstGeom prst="wedgeRoundRectCallout">
            <a:avLst>
              <a:gd name="adj1" fmla="val -86215"/>
              <a:gd name="adj2" fmla="val -3339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70694" name="textruta 2">
            <a:extLst>
              <a:ext uri="{FF2B5EF4-FFF2-40B4-BE49-F238E27FC236}">
                <a16:creationId xmlns:a16="http://schemas.microsoft.com/office/drawing/2014/main" xmlns="" id="{B471AECA-2ECF-47CC-AB5B-B32D1A2FA4E2}"/>
              </a:ext>
            </a:extLst>
          </p:cNvPr>
          <p:cNvSpPr txBox="1">
            <a:spLocks noChangeArrowheads="1"/>
          </p:cNvSpPr>
          <p:nvPr/>
        </p:nvSpPr>
        <p:spPr bwMode="auto">
          <a:xfrm>
            <a:off x="2484438" y="1557338"/>
            <a:ext cx="1441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200">
                <a:solidFill>
                  <a:srgbClr val="000000"/>
                </a:solidFill>
              </a:rPr>
              <a:t>Batterier, lampor, allt med sladd eller batteri, allt med varningstext </a:t>
            </a:r>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A_frilagd">
            <a:extLst>
              <a:ext uri="{FF2B5EF4-FFF2-40B4-BE49-F238E27FC236}">
                <a16:creationId xmlns:a16="http://schemas.microsoft.com/office/drawing/2014/main" xmlns="" id="{7BA264C3-D9D9-4810-B710-0C3596E9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57338"/>
            <a:ext cx="68389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xmlns="" id="{C62595AF-CAAC-42F1-B8AE-115660E71838}"/>
              </a:ext>
            </a:extLst>
          </p:cNvPr>
          <p:cNvSpPr>
            <a:spLocks noGrp="1" noChangeArrowheads="1"/>
          </p:cNvSpPr>
          <p:nvPr>
            <p:ph type="title"/>
          </p:nvPr>
        </p:nvSpPr>
        <p:spPr>
          <a:xfrm>
            <a:off x="0" y="-171450"/>
            <a:ext cx="9144000" cy="1865313"/>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Lst>
        </p:spPr>
        <p:txBody>
          <a:bodyPr lIns="92049" tIns="46025" rIns="92049" bIns="46025"/>
          <a:lstStyle/>
          <a:p>
            <a:pPr eaLnBrk="1" hangingPunct="1"/>
            <a:r>
              <a:rPr lang="sv-SE" altLang="sv-SE">
                <a:solidFill>
                  <a:schemeClr val="tx1"/>
                </a:solidFill>
              </a:rPr>
              <a:t>Vi sprider inte miljöfarliga ämnen</a:t>
            </a:r>
          </a:p>
        </p:txBody>
      </p:sp>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opsortering_vit_A4_liggande">
            <a:extLst>
              <a:ext uri="{FF2B5EF4-FFF2-40B4-BE49-F238E27FC236}">
                <a16:creationId xmlns:a16="http://schemas.microsoft.com/office/drawing/2014/main" xmlns="" id="{6006DEE0-2E59-42F9-85DC-EC8C97A86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074738"/>
            <a:ext cx="475297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xmlns="" id="{399C3126-9B3C-46BE-848A-4FE31C371EB3}"/>
              </a:ext>
            </a:extLst>
          </p:cNvPr>
          <p:cNvSpPr>
            <a:spLocks noGrp="1" noChangeArrowheads="1"/>
          </p:cNvSpPr>
          <p:nvPr>
            <p:ph type="title"/>
          </p:nvPr>
        </p:nvSpPr>
        <p:spPr>
          <a:xfrm>
            <a:off x="0" y="-171450"/>
            <a:ext cx="9144000" cy="1865313"/>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Lst>
        </p:spPr>
        <p:txBody>
          <a:bodyPr lIns="92049" tIns="46025" rIns="92049" bIns="46025"/>
          <a:lstStyle/>
          <a:p>
            <a:pPr eaLnBrk="1" hangingPunct="1"/>
            <a:r>
              <a:rPr lang="sv-SE" altLang="sv-SE">
                <a:solidFill>
                  <a:schemeClr val="tx1"/>
                </a:solidFill>
              </a:rPr>
              <a:t>Men det mesta hamnar </a:t>
            </a:r>
            <a:br>
              <a:rPr lang="sv-SE" altLang="sv-SE">
                <a:solidFill>
                  <a:schemeClr val="tx1"/>
                </a:solidFill>
              </a:rPr>
            </a:br>
            <a:r>
              <a:rPr lang="sv-SE" altLang="sv-SE">
                <a:solidFill>
                  <a:schemeClr val="tx1"/>
                </a:solidFill>
              </a:rPr>
              <a:t>fortfarande i soppåsen</a:t>
            </a:r>
          </a:p>
        </p:txBody>
      </p:sp>
      <p:sp>
        <p:nvSpPr>
          <p:cNvPr id="23556" name="Rectangle 5">
            <a:extLst>
              <a:ext uri="{FF2B5EF4-FFF2-40B4-BE49-F238E27FC236}">
                <a16:creationId xmlns:a16="http://schemas.microsoft.com/office/drawing/2014/main" xmlns="" id="{10F1F517-ADD7-4F51-81C3-AE8906B0D087}"/>
              </a:ext>
            </a:extLst>
          </p:cNvPr>
          <p:cNvSpPr>
            <a:spLocks noChangeArrowheads="1"/>
          </p:cNvSpPr>
          <p:nvPr/>
        </p:nvSpPr>
        <p:spPr bwMode="auto">
          <a:xfrm>
            <a:off x="-34925" y="2420938"/>
            <a:ext cx="9144000" cy="1865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9" tIns="46025" rIns="92049" bIns="460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3600" b="1"/>
              <a:t>70 % </a:t>
            </a:r>
            <a:br>
              <a:rPr lang="sv-SE" altLang="sv-SE" sz="3600" b="1"/>
            </a:br>
            <a:r>
              <a:rPr lang="sv-SE" altLang="sv-SE" sz="3600" b="1"/>
              <a:t>felsorterat</a:t>
            </a:r>
          </a:p>
        </p:txBody>
      </p:sp>
      <p:sp>
        <p:nvSpPr>
          <p:cNvPr id="23557" name="textruta 1">
            <a:extLst>
              <a:ext uri="{FF2B5EF4-FFF2-40B4-BE49-F238E27FC236}">
                <a16:creationId xmlns:a16="http://schemas.microsoft.com/office/drawing/2014/main" xmlns="" id="{E28CACA8-A81E-4F7D-A392-E7C10E5803F4}"/>
              </a:ext>
            </a:extLst>
          </p:cNvPr>
          <p:cNvSpPr txBox="1">
            <a:spLocks noChangeArrowheads="1"/>
          </p:cNvSpPr>
          <p:nvPr/>
        </p:nvSpPr>
        <p:spPr bwMode="auto">
          <a:xfrm>
            <a:off x="6588125" y="3500438"/>
            <a:ext cx="252095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a:p>
            <a:pPr eaLnBrk="1" hangingPunct="1">
              <a:spcBef>
                <a:spcPct val="0"/>
              </a:spcBef>
              <a:buFontTx/>
              <a:buNone/>
            </a:pPr>
            <a:r>
              <a:rPr lang="sv-SE" altLang="sv-SE" sz="2800"/>
              <a:t>2016:</a:t>
            </a:r>
          </a:p>
          <a:p>
            <a:pPr eaLnBrk="1" hangingPunct="1">
              <a:spcBef>
                <a:spcPct val="0"/>
              </a:spcBef>
              <a:buFontTx/>
              <a:buNone/>
            </a:pPr>
            <a:r>
              <a:rPr lang="sv-SE" altLang="sv-SE" sz="2800"/>
              <a:t>Sopor till förbränning </a:t>
            </a:r>
          </a:p>
          <a:p>
            <a:pPr eaLnBrk="1" hangingPunct="1">
              <a:spcBef>
                <a:spcPct val="0"/>
              </a:spcBef>
              <a:buFontTx/>
              <a:buNone/>
            </a:pPr>
            <a:r>
              <a:rPr lang="sv-SE" altLang="sv-SE" sz="2800"/>
              <a:t>32 %</a:t>
            </a:r>
          </a:p>
        </p:txBody>
      </p:sp>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xmlns="" id="{22B70CB8-6CF1-41EA-8A1E-1BE80F36F4DB}"/>
              </a:ext>
            </a:extLst>
          </p:cNvPr>
          <p:cNvSpPr>
            <a:spLocks noGrp="1" noChangeArrowheads="1"/>
          </p:cNvSpPr>
          <p:nvPr>
            <p:ph type="ctrTitle"/>
          </p:nvPr>
        </p:nvSpPr>
        <p:spPr/>
        <p:txBody>
          <a:bodyPr/>
          <a:lstStyle/>
          <a:p>
            <a:pPr eaLnBrk="1" hangingPunct="1"/>
            <a:endParaRPr lang="sv-SE" altLang="sv-SE"/>
          </a:p>
        </p:txBody>
      </p:sp>
      <p:sp>
        <p:nvSpPr>
          <p:cNvPr id="24579" name="Rectangle 5">
            <a:extLst>
              <a:ext uri="{FF2B5EF4-FFF2-40B4-BE49-F238E27FC236}">
                <a16:creationId xmlns:a16="http://schemas.microsoft.com/office/drawing/2014/main" xmlns="" id="{3BB2FA88-538E-4370-B4BF-4931DA70EB05}"/>
              </a:ext>
            </a:extLst>
          </p:cNvPr>
          <p:cNvSpPr>
            <a:spLocks noGrp="1" noChangeArrowheads="1"/>
          </p:cNvSpPr>
          <p:nvPr>
            <p:ph type="subTitle" idx="1"/>
          </p:nvPr>
        </p:nvSpPr>
        <p:spPr/>
        <p:txBody>
          <a:bodyPr/>
          <a:lstStyle/>
          <a:p>
            <a:pPr eaLnBrk="1" hangingPunct="1"/>
            <a:endParaRPr lang="sv-SE" altLang="sv-SE"/>
          </a:p>
        </p:txBody>
      </p:sp>
      <p:pic>
        <p:nvPicPr>
          <p:cNvPr id="24580" name="Picture 10" descr="DSC_3039a (3)">
            <a:extLst>
              <a:ext uri="{FF2B5EF4-FFF2-40B4-BE49-F238E27FC236}">
                <a16:creationId xmlns:a16="http://schemas.microsoft.com/office/drawing/2014/main" xmlns="" id="{B2695885-1464-43F3-A81D-32C85AAA5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7">
            <a:extLst>
              <a:ext uri="{FF2B5EF4-FFF2-40B4-BE49-F238E27FC236}">
                <a16:creationId xmlns:a16="http://schemas.microsoft.com/office/drawing/2014/main" xmlns="" id="{D67387D2-094C-4488-BC98-7605C2FDC567}"/>
              </a:ext>
            </a:extLst>
          </p:cNvPr>
          <p:cNvSpPr>
            <a:spLocks noChangeArrowheads="1"/>
          </p:cNvSpPr>
          <p:nvPr/>
        </p:nvSpPr>
        <p:spPr bwMode="auto">
          <a:xfrm>
            <a:off x="0" y="-171450"/>
            <a:ext cx="9144000" cy="1865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9" tIns="46025" rIns="92049" bIns="460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a:t>…och det åker till Sundsvall</a:t>
            </a:r>
          </a:p>
        </p:txBody>
      </p:sp>
      <p:sp>
        <p:nvSpPr>
          <p:cNvPr id="24582" name="Text Box 11">
            <a:extLst>
              <a:ext uri="{FF2B5EF4-FFF2-40B4-BE49-F238E27FC236}">
                <a16:creationId xmlns:a16="http://schemas.microsoft.com/office/drawing/2014/main" xmlns="" id="{87916491-8FC9-492B-8A3E-1DBEC633D89E}"/>
              </a:ext>
            </a:extLst>
          </p:cNvPr>
          <p:cNvSpPr txBox="1">
            <a:spLocks noChangeArrowheads="1"/>
          </p:cNvSpPr>
          <p:nvPr/>
        </p:nvSpPr>
        <p:spPr bwMode="auto">
          <a:xfrm>
            <a:off x="107950" y="4511675"/>
            <a:ext cx="34575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v-SE" altLang="sv-SE"/>
              <a:t>10 långtradarlass i veckan</a:t>
            </a:r>
          </a:p>
        </p:txBody>
      </p:sp>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a:extLst>
              <a:ext uri="{FF2B5EF4-FFF2-40B4-BE49-F238E27FC236}">
                <a16:creationId xmlns:a16="http://schemas.microsoft.com/office/drawing/2014/main" xmlns="" id="{B924082D-76DA-4642-869D-E7B150B1DCD6}"/>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v-SE" altLang="sv-SE" sz="1800"/>
          </a:p>
        </p:txBody>
      </p:sp>
      <p:sp>
        <p:nvSpPr>
          <p:cNvPr id="25603" name="Rectangle 5">
            <a:extLst>
              <a:ext uri="{FF2B5EF4-FFF2-40B4-BE49-F238E27FC236}">
                <a16:creationId xmlns:a16="http://schemas.microsoft.com/office/drawing/2014/main" xmlns="" id="{4F288C8F-D89B-4A04-863A-CF9F434202AA}"/>
              </a:ext>
            </a:extLst>
          </p:cNvPr>
          <p:cNvSpPr>
            <a:spLocks noGrp="1" noChangeArrowheads="1"/>
          </p:cNvSpPr>
          <p:nvPr>
            <p:ph type="subTitle" idx="1"/>
          </p:nvPr>
        </p:nvSpPr>
        <p:spPr>
          <a:xfrm>
            <a:off x="4895850" y="1628775"/>
            <a:ext cx="4284663" cy="3455988"/>
          </a:xfrm>
        </p:spPr>
        <p:txBody>
          <a:bodyPr/>
          <a:lstStyle/>
          <a:p>
            <a:pPr algn="l" eaLnBrk="1" hangingPunct="1">
              <a:buFontTx/>
              <a:buChar char="-"/>
            </a:pPr>
            <a:r>
              <a:rPr lang="sv-SE" altLang="sv-SE" sz="4000">
                <a:solidFill>
                  <a:schemeClr val="bg1"/>
                </a:solidFill>
              </a:rPr>
              <a:t>Allting brinner! </a:t>
            </a:r>
          </a:p>
          <a:p>
            <a:pPr algn="l" eaLnBrk="1" hangingPunct="1"/>
            <a:r>
              <a:rPr lang="sv-SE" altLang="sv-SE" sz="4000">
                <a:solidFill>
                  <a:schemeClr val="bg1"/>
                </a:solidFill>
              </a:rPr>
              <a:t>Det är bara </a:t>
            </a:r>
          </a:p>
          <a:p>
            <a:pPr algn="l" eaLnBrk="1" hangingPunct="1"/>
            <a:r>
              <a:rPr lang="sv-SE" altLang="sv-SE" sz="4000">
                <a:solidFill>
                  <a:schemeClr val="bg1"/>
                </a:solidFill>
              </a:rPr>
              <a:t>en fråga om temperatur…</a:t>
            </a: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formgivning">
  <a:themeElements>
    <a:clrScheme name="1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andardformgivning">
  <a:themeElements>
    <a:clrScheme name="2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andardformgivning">
  <a:themeElements>
    <a:clrScheme name="2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andardformgivning">
  <a:themeElements>
    <a:clrScheme name="2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4053</TotalTime>
  <Words>2328</Words>
  <Application>Microsoft Office PowerPoint</Application>
  <PresentationFormat>Bildspel på skärmen (4:3)</PresentationFormat>
  <Paragraphs>270</Paragraphs>
  <Slides>54</Slides>
  <Notes>49</Notes>
  <HiddenSlides>0</HiddenSlides>
  <MMClips>0</MMClips>
  <ScaleCrop>false</ScaleCrop>
  <HeadingPairs>
    <vt:vector size="4" baseType="variant">
      <vt:variant>
        <vt:lpstr>Tema</vt:lpstr>
      </vt:variant>
      <vt:variant>
        <vt:i4>6</vt:i4>
      </vt:variant>
      <vt:variant>
        <vt:lpstr>Bildrubriker</vt:lpstr>
      </vt:variant>
      <vt:variant>
        <vt:i4>54</vt:i4>
      </vt:variant>
    </vt:vector>
  </HeadingPairs>
  <TitlesOfParts>
    <vt:vector size="60" baseType="lpstr">
      <vt:lpstr>Standardformgivning</vt:lpstr>
      <vt:lpstr>1_Standardformgivning</vt:lpstr>
      <vt:lpstr>2_Standardformgivning</vt:lpstr>
      <vt:lpstr>3_Standardformgivning</vt:lpstr>
      <vt:lpstr>4_Standardformgivning</vt:lpstr>
      <vt:lpstr>5_Standardformgivning</vt:lpstr>
      <vt:lpstr>SORTERA SOPOR Varför och hur?  Göran Henriksson Avfall Återvinning Teknisk förvaltning</vt:lpstr>
      <vt:lpstr>PowerPoint-presentation</vt:lpstr>
      <vt:lpstr>PowerPoint-presentation</vt:lpstr>
      <vt:lpstr>PowerPoint-presentation</vt:lpstr>
      <vt:lpstr>Vi har minskat sopbergen</vt:lpstr>
      <vt:lpstr>Vi sprider inte miljöfarliga ämnen</vt:lpstr>
      <vt:lpstr>Men det mesta hamnar  fortfarande i soppåsen</vt:lpstr>
      <vt:lpstr>PowerPoint-presentation</vt:lpstr>
      <vt:lpstr>PowerPoint-presentation</vt:lpstr>
      <vt:lpstr>PowerPoint-presentation</vt:lpstr>
      <vt:lpstr>PowerPoint-presentation</vt:lpstr>
      <vt:lpstr>Spara råvaror</vt:lpstr>
      <vt:lpstr>PowerPoint-presentation</vt:lpstr>
      <vt:lpstr>PowerPoint-presentation</vt:lpstr>
      <vt:lpstr>Spara energi</vt:lpstr>
      <vt:lpstr>Minska växthusgaserna</vt:lpstr>
      <vt:lpstr>PowerPoint-presentation</vt:lpstr>
      <vt:lpstr>PowerPoint-presentation</vt:lpstr>
      <vt:lpstr>Det handlar om din plånbok</vt:lpstr>
      <vt:lpstr>"Ett demokratiskt, socialt, ekologiskt och ekonomiskt hållbart Östersund"</vt:lpstr>
      <vt:lpstr>Alla som bor i, arbetar i, studerar i eller besöker Östersund ska sortera sina sopor</vt:lpstr>
      <vt:lpstr>PowerPoint-presentation</vt:lpstr>
      <vt:lpstr>PowerPoint-presentation</vt:lpstr>
      <vt:lpstr>Kunskaper ger… Förståelse ger… Positiv attityd. Lägg till…  Förutsättningar. Då får vi…  Goda vanor på jobbet - som vi kan ta med oss hem! </vt:lpstr>
      <vt:lpstr>Kommunikationsstrategi: inifrån och ut </vt:lpstr>
      <vt:lpstr>PowerPoint-presentation</vt:lpstr>
      <vt:lpstr>PowerPoint-presentation</vt:lpstr>
      <vt:lpstr>PowerPoint-presentation</vt:lpstr>
      <vt:lpstr>- Men jag sorterar ju!</vt:lpstr>
      <vt:lpstr>Östersundarnas soppåse:</vt:lpstr>
      <vt:lpstr>PowerPoint-presentation</vt:lpstr>
      <vt:lpstr>SOPSORTERINGSSKOLA</vt:lpstr>
      <vt:lpstr>PowerPoint-presentation</vt:lpstr>
      <vt:lpstr>Viktigast! Miljöfarligt  avfall </vt:lpstr>
      <vt:lpstr>Film om elektronik</vt:lpstr>
      <vt:lpstr>Och vad är en förpackning?</vt:lpstr>
      <vt:lpstr>PowerPoint-presentation</vt:lpstr>
      <vt:lpstr>Förpackningar och tidningar</vt:lpstr>
      <vt:lpstr>Förpackningar och tidningar</vt:lpstr>
      <vt:lpstr>Förpackningar och tidningar</vt:lpstr>
      <vt:lpstr>Filmer om återvinning av förpackningar och tidningar</vt:lpstr>
      <vt:lpstr>PowerPoint-presentation</vt:lpstr>
      <vt:lpstr>PowerPoint-presentation</vt:lpstr>
      <vt:lpstr>Mycket plast och sopor i komposten i år</vt:lpstr>
      <vt:lpstr>PowerPoint-presentation</vt:lpstr>
      <vt:lpstr>PowerPoint-presentation</vt:lpstr>
      <vt:lpstr>Sorterar du? </vt:lpstr>
      <vt:lpstr>PowerPoint-presentation</vt:lpstr>
      <vt:lpstr> Enkelt Tydligt  Tillgängligt</vt:lpstr>
      <vt:lpstr>PowerPoint-presentation</vt:lpstr>
      <vt:lpstr>Sorteringsmöbler</vt:lpstr>
      <vt:lpstr>PowerPoint-presentation</vt:lpstr>
      <vt:lpstr>PowerPoint-presentation</vt:lpstr>
      <vt:lpstr>Hur sorterar man en sopa?</vt:lpstr>
    </vt:vector>
  </TitlesOfParts>
  <Company>Östersunds Kommun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VARFÖR?</dc:title>
  <dc:creator>Catrine Edlund</dc:creator>
  <cp:lastModifiedBy>Christina Breding</cp:lastModifiedBy>
  <cp:revision>106</cp:revision>
  <dcterms:created xsi:type="dcterms:W3CDTF">2011-02-18T12:30:55Z</dcterms:created>
  <dcterms:modified xsi:type="dcterms:W3CDTF">2018-05-02T09:43:56Z</dcterms:modified>
</cp:coreProperties>
</file>